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6.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7.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8.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45" r:id="rId1"/>
    <p:sldMasterId id="2147484066" r:id="rId2"/>
    <p:sldMasterId id="2147484078" r:id="rId3"/>
    <p:sldMasterId id="2147484090" r:id="rId4"/>
    <p:sldMasterId id="2147484102" r:id="rId5"/>
    <p:sldMasterId id="2147484114" r:id="rId6"/>
    <p:sldMasterId id="2147484126" r:id="rId7"/>
    <p:sldMasterId id="2147484138" r:id="rId8"/>
    <p:sldMasterId id="2147484150" r:id="rId9"/>
  </p:sldMasterIdLst>
  <p:notesMasterIdLst>
    <p:notesMasterId r:id="rId75"/>
  </p:notesMasterIdLst>
  <p:handoutMasterIdLst>
    <p:handoutMasterId r:id="rId76"/>
  </p:handoutMasterIdLst>
  <p:sldIdLst>
    <p:sldId id="445" r:id="rId10"/>
    <p:sldId id="323" r:id="rId11"/>
    <p:sldId id="458" r:id="rId12"/>
    <p:sldId id="468" r:id="rId13"/>
    <p:sldId id="419" r:id="rId14"/>
    <p:sldId id="420" r:id="rId15"/>
    <p:sldId id="360" r:id="rId16"/>
    <p:sldId id="415" r:id="rId17"/>
    <p:sldId id="416" r:id="rId18"/>
    <p:sldId id="358" r:id="rId19"/>
    <p:sldId id="361" r:id="rId20"/>
    <p:sldId id="364" r:id="rId21"/>
    <p:sldId id="365" r:id="rId22"/>
    <p:sldId id="421" r:id="rId23"/>
    <p:sldId id="438" r:id="rId24"/>
    <p:sldId id="369" r:id="rId25"/>
    <p:sldId id="439" r:id="rId26"/>
    <p:sldId id="440" r:id="rId27"/>
    <p:sldId id="370" r:id="rId28"/>
    <p:sldId id="426" r:id="rId29"/>
    <p:sldId id="422" r:id="rId30"/>
    <p:sldId id="373" r:id="rId31"/>
    <p:sldId id="374" r:id="rId32"/>
    <p:sldId id="375" r:id="rId33"/>
    <p:sldId id="457" r:id="rId34"/>
    <p:sldId id="455" r:id="rId35"/>
    <p:sldId id="423" r:id="rId36"/>
    <p:sldId id="424" r:id="rId37"/>
    <p:sldId id="425" r:id="rId38"/>
    <p:sldId id="431" r:id="rId39"/>
    <p:sldId id="432" r:id="rId40"/>
    <p:sldId id="472" r:id="rId41"/>
    <p:sldId id="433" r:id="rId42"/>
    <p:sldId id="443" r:id="rId43"/>
    <p:sldId id="359" r:id="rId44"/>
    <p:sldId id="427" r:id="rId45"/>
    <p:sldId id="428" r:id="rId46"/>
    <p:sldId id="378" r:id="rId47"/>
    <p:sldId id="379" r:id="rId48"/>
    <p:sldId id="460" r:id="rId49"/>
    <p:sldId id="459" r:id="rId50"/>
    <p:sldId id="482" r:id="rId51"/>
    <p:sldId id="466" r:id="rId52"/>
    <p:sldId id="461" r:id="rId53"/>
    <p:sldId id="380" r:id="rId54"/>
    <p:sldId id="483" r:id="rId55"/>
    <p:sldId id="381" r:id="rId56"/>
    <p:sldId id="430" r:id="rId57"/>
    <p:sldId id="429" r:id="rId58"/>
    <p:sldId id="413" r:id="rId59"/>
    <p:sldId id="441" r:id="rId60"/>
    <p:sldId id="436" r:id="rId61"/>
    <p:sldId id="463" r:id="rId62"/>
    <p:sldId id="437" r:id="rId63"/>
    <p:sldId id="399" r:id="rId64"/>
    <p:sldId id="442" r:id="rId65"/>
    <p:sldId id="469" r:id="rId66"/>
    <p:sldId id="481" r:id="rId67"/>
    <p:sldId id="444" r:id="rId68"/>
    <p:sldId id="489" r:id="rId69"/>
    <p:sldId id="490" r:id="rId70"/>
    <p:sldId id="491" r:id="rId71"/>
    <p:sldId id="492" r:id="rId72"/>
    <p:sldId id="414" r:id="rId73"/>
    <p:sldId id="276" r:id="rId74"/>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800000"/>
    <a:srgbClr val="FF6600"/>
    <a:srgbClr val="FD7400"/>
    <a:srgbClr val="1A7BB0"/>
    <a:srgbClr val="91D14E"/>
    <a:srgbClr val="3D72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38" autoAdjust="0"/>
    <p:restoredTop sz="90270" autoAdjust="0"/>
  </p:normalViewPr>
  <p:slideViewPr>
    <p:cSldViewPr>
      <p:cViewPr varScale="1">
        <p:scale>
          <a:sx n="61" d="100"/>
          <a:sy n="61" d="100"/>
        </p:scale>
        <p:origin x="1284" y="52"/>
      </p:cViewPr>
      <p:guideLst>
        <p:guide orient="horz" pos="2160"/>
        <p:guide pos="2880"/>
      </p:guideLst>
    </p:cSldViewPr>
  </p:slideViewPr>
  <p:notesTextViewPr>
    <p:cViewPr>
      <p:scale>
        <a:sx n="300" d="100"/>
        <a:sy n="300" d="100"/>
      </p:scale>
      <p:origin x="0" y="0"/>
    </p:cViewPr>
  </p:notesTextViewPr>
  <p:sorterViewPr>
    <p:cViewPr>
      <p:scale>
        <a:sx n="100" d="100"/>
        <a:sy n="100" d="100"/>
      </p:scale>
      <p:origin x="0" y="2688"/>
    </p:cViewPr>
  </p:sorterViewPr>
  <p:notesViewPr>
    <p:cSldViewPr>
      <p:cViewPr varScale="1">
        <p:scale>
          <a:sx n="67" d="100"/>
          <a:sy n="67" d="100"/>
        </p:scale>
        <p:origin x="-3360"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16" Type="http://schemas.openxmlformats.org/officeDocument/2006/relationships/slide" Target="slides/slide7.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slide" Target="slides/slide65.xml"/><Relationship Id="rId79"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handoutMaster" Target="handoutMasters/handoutMaster1.xml"/><Relationship Id="rId7" Type="http://schemas.openxmlformats.org/officeDocument/2006/relationships/slideMaster" Target="slideMasters/slideMaster7.xml"/><Relationship Id="rId71" Type="http://schemas.openxmlformats.org/officeDocument/2006/relationships/slide" Target="slides/slide62.xml"/><Relationship Id="rId2" Type="http://schemas.openxmlformats.org/officeDocument/2006/relationships/slideMaster" Target="slideMasters/slideMaster2.xml"/><Relationship Id="rId29" Type="http://schemas.openxmlformats.org/officeDocument/2006/relationships/slide" Target="slides/slide2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0" hangingPunct="0">
              <a:defRPr sz="1200">
                <a:latin typeface="Arial" charset="0"/>
                <a:ea typeface="宋体" charset="-122"/>
                <a:cs typeface="+mn-cs"/>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0" hangingPunct="0">
              <a:defRPr sz="1200">
                <a:latin typeface="Arial" pitchFamily="34" charset="0"/>
                <a:ea typeface="宋体" panose="02010600030101010101" pitchFamily="2" charset="-122"/>
              </a:defRPr>
            </a:lvl1pPr>
          </a:lstStyle>
          <a:p>
            <a:pPr>
              <a:defRPr/>
            </a:pPr>
            <a:fld id="{3ED148D1-9A76-4AAF-AD64-11F1E1814362}" type="datetimeFigureOut">
              <a:rPr lang="zh-CN" altLang="en-US"/>
              <a:pPr>
                <a:defRPr/>
              </a:pPr>
              <a:t>2021/3/10</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0" hangingPunct="0">
              <a:defRPr sz="1200">
                <a:latin typeface="Arial" charset="0"/>
                <a:ea typeface="宋体" charset="-122"/>
                <a:cs typeface="+mn-cs"/>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0" hangingPunct="0">
              <a:defRPr sz="1200">
                <a:latin typeface="Arial" panose="020B0604020202020204" pitchFamily="34" charset="0"/>
                <a:ea typeface="宋体" panose="02010600030101010101" pitchFamily="2" charset="-122"/>
              </a:defRPr>
            </a:lvl1pPr>
          </a:lstStyle>
          <a:p>
            <a:pPr>
              <a:defRPr/>
            </a:pPr>
            <a:fld id="{8F54AF14-0849-4B50-8279-D140C5E0CBF1}" type="slidenum">
              <a:rPr lang="zh-CN" altLang="en-US"/>
              <a:pPr>
                <a:defRPr/>
              </a:pPr>
              <a:t>‹#›</a:t>
            </a:fld>
            <a:endParaRPr lang="zh-CN" altLang="en-US"/>
          </a:p>
        </p:txBody>
      </p:sp>
    </p:spTree>
    <p:extLst>
      <p:ext uri="{BB962C8B-B14F-4D97-AF65-F5344CB8AC3E}">
        <p14:creationId xmlns:p14="http://schemas.microsoft.com/office/powerpoint/2010/main" val="28170014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0" hangingPunct="0">
              <a:defRPr sz="1200">
                <a:latin typeface="Arial" charset="0"/>
                <a:ea typeface="宋体" panose="02010600030101010101"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0" hangingPunct="0">
              <a:defRPr sz="1200">
                <a:latin typeface="Arial" charset="0"/>
                <a:ea typeface="宋体" panose="02010600030101010101" pitchFamily="2" charset="-122"/>
              </a:defRPr>
            </a:lvl1pPr>
          </a:lstStyle>
          <a:p>
            <a:pPr>
              <a:defRPr/>
            </a:pPr>
            <a:fld id="{616F93D4-D0C6-4D34-9446-4D124C0A0147}" type="datetimeFigureOut">
              <a:rPr lang="zh-CN" altLang="en-US"/>
              <a:pPr>
                <a:defRPr/>
              </a:pPr>
              <a:t>2021/3/10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0" hangingPunct="0">
              <a:defRPr sz="1200">
                <a:latin typeface="Arial" charset="0"/>
                <a:ea typeface="宋体" panose="02010600030101010101"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0" hangingPunct="0">
              <a:defRPr sz="1200">
                <a:latin typeface="Arial" panose="020B0604020202020204" pitchFamily="34" charset="0"/>
                <a:ea typeface="宋体" panose="02010600030101010101" pitchFamily="2" charset="-122"/>
              </a:defRPr>
            </a:lvl1pPr>
          </a:lstStyle>
          <a:p>
            <a:pPr>
              <a:defRPr/>
            </a:pPr>
            <a:fld id="{470C4739-4802-4F8F-8848-039F0C563DA3}" type="slidenum">
              <a:rPr lang="zh-CN" altLang="en-US"/>
              <a:pPr>
                <a:defRPr/>
              </a:pPr>
              <a:t>‹#›</a:t>
            </a:fld>
            <a:endParaRPr lang="zh-CN" altLang="en-US"/>
          </a:p>
        </p:txBody>
      </p:sp>
    </p:spTree>
    <p:extLst>
      <p:ext uri="{BB962C8B-B14F-4D97-AF65-F5344CB8AC3E}">
        <p14:creationId xmlns:p14="http://schemas.microsoft.com/office/powerpoint/2010/main" val="24590301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70C4739-4802-4F8F-8848-039F0C563DA3}" type="slidenum">
              <a:rPr lang="zh-CN" altLang="en-US" smtClean="0"/>
              <a:pPr>
                <a:defRPr/>
              </a:pPr>
              <a:t>1</a:t>
            </a:fld>
            <a:endParaRPr lang="zh-CN" altLang="en-US"/>
          </a:p>
        </p:txBody>
      </p:sp>
    </p:spTree>
    <p:extLst>
      <p:ext uri="{BB962C8B-B14F-4D97-AF65-F5344CB8AC3E}">
        <p14:creationId xmlns:p14="http://schemas.microsoft.com/office/powerpoint/2010/main" val="2238446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70C4739-4802-4F8F-8848-039F0C563DA3}" type="slidenum">
              <a:rPr lang="zh-CN" altLang="en-US" smtClean="0"/>
              <a:pPr>
                <a:defRPr/>
              </a:pPr>
              <a:t>2</a:t>
            </a:fld>
            <a:endParaRPr lang="zh-CN" altLang="en-US"/>
          </a:p>
        </p:txBody>
      </p:sp>
    </p:spTree>
    <p:extLst>
      <p:ext uri="{BB962C8B-B14F-4D97-AF65-F5344CB8AC3E}">
        <p14:creationId xmlns:p14="http://schemas.microsoft.com/office/powerpoint/2010/main" val="2942423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70C4739-4802-4F8F-8848-039F0C563DA3}" type="slidenum">
              <a:rPr lang="zh-CN" altLang="en-US" smtClean="0"/>
              <a:pPr>
                <a:defRPr/>
              </a:pPr>
              <a:t>10</a:t>
            </a:fld>
            <a:endParaRPr lang="zh-CN" altLang="en-US"/>
          </a:p>
        </p:txBody>
      </p:sp>
    </p:spTree>
    <p:extLst>
      <p:ext uri="{BB962C8B-B14F-4D97-AF65-F5344CB8AC3E}">
        <p14:creationId xmlns:p14="http://schemas.microsoft.com/office/powerpoint/2010/main" val="2012476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1" i="0" kern="1200" dirty="0">
                <a:solidFill>
                  <a:schemeClr val="tx1"/>
                </a:solidFill>
                <a:effectLst/>
                <a:latin typeface="Times New Roman" pitchFamily="18" charset="0"/>
                <a:ea typeface="宋体" pitchFamily="2" charset="-122"/>
                <a:cs typeface="+mn-cs"/>
              </a:rPr>
              <a:t>中国高铁到底有多牛？夺</a:t>
            </a:r>
            <a:r>
              <a:rPr kumimoji="1" lang="en-US" altLang="zh-CN" sz="1200" b="1" i="0" kern="1200" dirty="0">
                <a:solidFill>
                  <a:schemeClr val="tx1"/>
                </a:solidFill>
                <a:effectLst/>
                <a:latin typeface="Times New Roman" pitchFamily="18" charset="0"/>
                <a:ea typeface="宋体" pitchFamily="2" charset="-122"/>
                <a:cs typeface="+mn-cs"/>
              </a:rPr>
              <a:t>8</a:t>
            </a:r>
            <a:r>
              <a:rPr kumimoji="1" lang="zh-CN" altLang="en-US" sz="1200" b="1" i="0" kern="1200" dirty="0">
                <a:solidFill>
                  <a:schemeClr val="tx1"/>
                </a:solidFill>
                <a:effectLst/>
                <a:latin typeface="Times New Roman" pitchFamily="18" charset="0"/>
                <a:ea typeface="宋体" pitchFamily="2" charset="-122"/>
                <a:cs typeface="+mn-cs"/>
              </a:rPr>
              <a:t>项世界第一！</a:t>
            </a:r>
          </a:p>
          <a:p>
            <a:r>
              <a:rPr lang="en-US" altLang="zh-CN" dirty="0"/>
              <a:t>http://news.ifeng.com/a/20151020/45746819_0.shtml</a:t>
            </a:r>
            <a:endParaRPr lang="zh-CN" altLang="en-US" dirty="0"/>
          </a:p>
        </p:txBody>
      </p:sp>
      <p:sp>
        <p:nvSpPr>
          <p:cNvPr id="4" name="灯片编号占位符 3"/>
          <p:cNvSpPr>
            <a:spLocks noGrp="1"/>
          </p:cNvSpPr>
          <p:nvPr>
            <p:ph type="sldNum" sz="quarter" idx="10"/>
          </p:nvPr>
        </p:nvSpPr>
        <p:spPr/>
        <p:txBody>
          <a:bodyPr/>
          <a:lstStyle/>
          <a:p>
            <a:pPr>
              <a:defRPr/>
            </a:pPr>
            <a:fld id="{D3486924-365A-4598-B735-0167A5959DBF}" type="slidenum">
              <a:rPr lang="zh-CN" altLang="en-US" smtClean="0"/>
              <a:pPr>
                <a:defRPr/>
              </a:pPr>
              <a:t>28</a:t>
            </a:fld>
            <a:endParaRPr lang="en-US" altLang="zh-CN"/>
          </a:p>
        </p:txBody>
      </p:sp>
    </p:spTree>
    <p:extLst>
      <p:ext uri="{BB962C8B-B14F-4D97-AF65-F5344CB8AC3E}">
        <p14:creationId xmlns:p14="http://schemas.microsoft.com/office/powerpoint/2010/main" val="2675542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http://it.sohu.com/20121029/n356026679.shtml</a:t>
            </a:r>
            <a:endParaRPr lang="zh-CN" altLang="en-US" dirty="0"/>
          </a:p>
        </p:txBody>
      </p:sp>
      <p:sp>
        <p:nvSpPr>
          <p:cNvPr id="4" name="灯片编号占位符 3"/>
          <p:cNvSpPr>
            <a:spLocks noGrp="1"/>
          </p:cNvSpPr>
          <p:nvPr>
            <p:ph type="sldNum" sz="quarter" idx="10"/>
          </p:nvPr>
        </p:nvSpPr>
        <p:spPr/>
        <p:txBody>
          <a:bodyPr/>
          <a:lstStyle/>
          <a:p>
            <a:pPr>
              <a:defRPr/>
            </a:pPr>
            <a:fld id="{646D9D66-8CBD-4D62-85AE-2E94DDB71A69}" type="slidenum">
              <a:rPr lang="zh-CN" altLang="en-US" smtClean="0"/>
              <a:pPr>
                <a:defRPr/>
              </a:pPr>
              <a:t>29</a:t>
            </a:fld>
            <a:endParaRPr lang="zh-CN" altLang="en-US"/>
          </a:p>
        </p:txBody>
      </p:sp>
    </p:spTree>
    <p:extLst>
      <p:ext uri="{BB962C8B-B14F-4D97-AF65-F5344CB8AC3E}">
        <p14:creationId xmlns:p14="http://schemas.microsoft.com/office/powerpoint/2010/main" val="4070405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70C4739-4802-4F8F-8848-039F0C563DA3}" type="slidenum">
              <a:rPr lang="zh-CN" altLang="en-US" smtClean="0"/>
              <a:pPr>
                <a:defRPr/>
              </a:pPr>
              <a:t>35</a:t>
            </a:fld>
            <a:endParaRPr lang="zh-CN" altLang="en-US"/>
          </a:p>
        </p:txBody>
      </p:sp>
    </p:spTree>
    <p:extLst>
      <p:ext uri="{BB962C8B-B14F-4D97-AF65-F5344CB8AC3E}">
        <p14:creationId xmlns:p14="http://schemas.microsoft.com/office/powerpoint/2010/main" val="786964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70C4739-4802-4F8F-8848-039F0C563DA3}" type="slidenum">
              <a:rPr lang="zh-CN" altLang="en-US" smtClean="0"/>
              <a:pPr>
                <a:defRPr/>
              </a:pPr>
              <a:t>65</a:t>
            </a:fld>
            <a:endParaRPr lang="zh-CN" altLang="en-US"/>
          </a:p>
        </p:txBody>
      </p:sp>
    </p:spTree>
    <p:extLst>
      <p:ext uri="{BB962C8B-B14F-4D97-AF65-F5344CB8AC3E}">
        <p14:creationId xmlns:p14="http://schemas.microsoft.com/office/powerpoint/2010/main" val="24094659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Picture 3" descr="E:\Z_20141020浙大应用项调整\PPT-10.23\PPT源文件-10.23-02.png"/>
          <p:cNvPicPr>
            <a:picLocks noChangeAspect="1" noChangeArrowheads="1"/>
          </p:cNvPicPr>
          <p:nvPr userDrawn="1"/>
        </p:nvPicPr>
        <p:blipFill>
          <a:blip r:embed="rId2"/>
          <a:srcRect/>
          <a:stretch>
            <a:fillRect/>
          </a:stretch>
        </p:blipFill>
        <p:spPr bwMode="auto">
          <a:xfrm>
            <a:off x="561975" y="5133975"/>
            <a:ext cx="4124325" cy="241300"/>
          </a:xfrm>
          <a:prstGeom prst="rect">
            <a:avLst/>
          </a:prstGeom>
          <a:noFill/>
          <a:ln w="9525">
            <a:noFill/>
            <a:miter lim="800000"/>
            <a:headEnd/>
            <a:tailEnd/>
          </a:ln>
        </p:spPr>
      </p:pic>
      <p:sp>
        <p:nvSpPr>
          <p:cNvPr id="2" name="标题 1"/>
          <p:cNvSpPr>
            <a:spLocks noGrp="1"/>
          </p:cNvSpPr>
          <p:nvPr>
            <p:ph type="ctrTitle"/>
          </p:nvPr>
        </p:nvSpPr>
        <p:spPr>
          <a:xfrm>
            <a:off x="685800" y="2130427"/>
            <a:ext cx="7772400" cy="1470025"/>
          </a:xfrm>
        </p:spPr>
        <p:txBody>
          <a:bodyPr/>
          <a:lstStyle/>
          <a:p>
            <a:r>
              <a:rPr lang="zh-CN" altLang="en-US"/>
              <a:t>单击此处编辑母版标题样式</a:t>
            </a:r>
            <a:endParaRPr lang="zh-CN" altLang="en-US" dirty="0"/>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CN" altLang="en-US"/>
              <a:t>单击以编辑母版副标题样式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编辑母版文本样式</a:t>
            </a: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4" name="Rectangle 6"/>
          <p:cNvSpPr>
            <a:spLocks noGrp="1" noChangeArrowheads="1"/>
          </p:cNvSpPr>
          <p:nvPr>
            <p:ph type="sldNum" sz="quarter" idx="11"/>
          </p:nvPr>
        </p:nvSpPr>
        <p:spPr>
          <a:ln/>
        </p:spPr>
        <p:txBody>
          <a:bodyPr/>
          <a:lstStyle>
            <a:lvl1pPr>
              <a:defRPr/>
            </a:lvl1pPr>
          </a:lstStyle>
          <a:p>
            <a:pPr>
              <a:defRPr/>
            </a:pPr>
            <a:fld id="{CC8970B7-3605-468B-8C1B-1EC9306C8A35}" type="slidenum">
              <a:rPr lang="zh-CN" altLang="en-US"/>
              <a:pPr>
                <a:defRPr/>
              </a:pPr>
              <a:t>‹#›</a:t>
            </a:fld>
            <a:endParaRPr lang="zh-CN" altLang="en-US"/>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3" name="Rectangle 6"/>
          <p:cNvSpPr>
            <a:spLocks noGrp="1" noChangeArrowheads="1"/>
          </p:cNvSpPr>
          <p:nvPr>
            <p:ph type="sldNum" sz="quarter" idx="11"/>
          </p:nvPr>
        </p:nvSpPr>
        <p:spPr>
          <a:ln/>
        </p:spPr>
        <p:txBody>
          <a:bodyPr/>
          <a:lstStyle>
            <a:lvl1pPr>
              <a:defRPr/>
            </a:lvl1pPr>
          </a:lstStyle>
          <a:p>
            <a:pPr>
              <a:defRPr/>
            </a:pPr>
            <a:fld id="{FE5585BA-A6B7-4BEF-B1E4-AB7537362B05}" type="slidenum">
              <a:rPr lang="zh-CN" altLang="en-US"/>
              <a:pPr>
                <a:defRPr/>
              </a:pPr>
              <a:t>‹#›</a:t>
            </a:fld>
            <a:endParaRPr lang="zh-CN" altLang="en-US"/>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6" name="Rectangle 6"/>
          <p:cNvSpPr>
            <a:spLocks noGrp="1" noChangeArrowheads="1"/>
          </p:cNvSpPr>
          <p:nvPr>
            <p:ph type="sldNum" sz="quarter" idx="11"/>
          </p:nvPr>
        </p:nvSpPr>
        <p:spPr>
          <a:ln/>
        </p:spPr>
        <p:txBody>
          <a:bodyPr/>
          <a:lstStyle>
            <a:lvl1pPr>
              <a:defRPr/>
            </a:lvl1pPr>
          </a:lstStyle>
          <a:p>
            <a:pPr>
              <a:defRPr/>
            </a:pPr>
            <a:fld id="{73B0C0ED-1C77-4309-B156-A22533DBF765}" type="slidenum">
              <a:rPr lang="zh-CN" altLang="en-US"/>
              <a:pPr>
                <a:defRPr/>
              </a:pPr>
              <a:t>‹#›</a:t>
            </a:fld>
            <a:endParaRPr lang="zh-CN" alt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6" name="Rectangle 6"/>
          <p:cNvSpPr>
            <a:spLocks noGrp="1" noChangeArrowheads="1"/>
          </p:cNvSpPr>
          <p:nvPr>
            <p:ph type="sldNum" sz="quarter" idx="11"/>
          </p:nvPr>
        </p:nvSpPr>
        <p:spPr>
          <a:ln/>
        </p:spPr>
        <p:txBody>
          <a:bodyPr/>
          <a:lstStyle>
            <a:lvl1pPr>
              <a:defRPr/>
            </a:lvl1pPr>
          </a:lstStyle>
          <a:p>
            <a:pPr>
              <a:defRPr/>
            </a:pPr>
            <a:fld id="{DD23E947-F1D3-445E-A852-06091E60E5B0}" type="slidenum">
              <a:rPr lang="zh-CN" altLang="en-US"/>
              <a:pPr>
                <a:defRPr/>
              </a:pPr>
              <a:t>‹#›</a:t>
            </a:fld>
            <a:endParaRPr lang="zh-CN" altLang="en-US"/>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5" name="Rectangle 6"/>
          <p:cNvSpPr>
            <a:spLocks noGrp="1" noChangeArrowheads="1"/>
          </p:cNvSpPr>
          <p:nvPr>
            <p:ph type="sldNum" sz="quarter" idx="11"/>
          </p:nvPr>
        </p:nvSpPr>
        <p:spPr>
          <a:ln/>
        </p:spPr>
        <p:txBody>
          <a:bodyPr/>
          <a:lstStyle>
            <a:lvl1pPr>
              <a:defRPr/>
            </a:lvl1pPr>
          </a:lstStyle>
          <a:p>
            <a:pPr>
              <a:defRPr/>
            </a:pPr>
            <a:fld id="{01737F26-FD08-487A-9447-A35DD24AD609}" type="slidenum">
              <a:rPr lang="zh-CN" altLang="en-US"/>
              <a:pPr>
                <a:defRPr/>
              </a:pPr>
              <a:t>‹#›</a:t>
            </a:fld>
            <a:endParaRPr lang="zh-CN" altLang="en-US"/>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0838" y="714377"/>
            <a:ext cx="2114550" cy="56864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57188" y="714377"/>
            <a:ext cx="6191250" cy="5686425"/>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5" name="Rectangle 6"/>
          <p:cNvSpPr>
            <a:spLocks noGrp="1" noChangeArrowheads="1"/>
          </p:cNvSpPr>
          <p:nvPr>
            <p:ph type="sldNum" sz="quarter" idx="11"/>
          </p:nvPr>
        </p:nvSpPr>
        <p:spPr>
          <a:ln/>
        </p:spPr>
        <p:txBody>
          <a:bodyPr/>
          <a:lstStyle>
            <a:lvl1pPr>
              <a:defRPr/>
            </a:lvl1pPr>
          </a:lstStyle>
          <a:p>
            <a:pPr>
              <a:defRPr/>
            </a:pPr>
            <a:fld id="{CE070631-FC45-4D9A-8CD6-3B8CB89FF6E7}" type="slidenum">
              <a:rPr lang="zh-CN" altLang="en-US"/>
              <a:pPr>
                <a:defRPr/>
              </a:pPr>
              <a:t>‹#›</a:t>
            </a:fld>
            <a:endParaRPr lang="zh-CN" altLang="en-US"/>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7"/>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CN" altLang="en-US"/>
              <a:t>单击以编辑母版副标题样式</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5" name="Rectangle 6"/>
          <p:cNvSpPr>
            <a:spLocks noGrp="1" noChangeArrowheads="1"/>
          </p:cNvSpPr>
          <p:nvPr>
            <p:ph type="sldNum" sz="quarter" idx="11"/>
          </p:nvPr>
        </p:nvSpPr>
        <p:spPr>
          <a:ln/>
        </p:spPr>
        <p:txBody>
          <a:bodyPr/>
          <a:lstStyle>
            <a:lvl1pPr>
              <a:defRPr/>
            </a:lvl1pPr>
          </a:lstStyle>
          <a:p>
            <a:pPr>
              <a:defRPr/>
            </a:pPr>
            <a:fld id="{0AF0B384-3913-4438-895E-8B429495315C}" type="slidenum">
              <a:rPr lang="zh-CN" altLang="en-US"/>
              <a:pPr>
                <a:defRPr/>
              </a:pPr>
              <a:t>‹#›</a:t>
            </a:fld>
            <a:endParaRPr lang="zh-CN" altLang="en-US"/>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5" name="Rectangle 6"/>
          <p:cNvSpPr>
            <a:spLocks noGrp="1" noChangeArrowheads="1"/>
          </p:cNvSpPr>
          <p:nvPr>
            <p:ph type="sldNum" sz="quarter" idx="11"/>
          </p:nvPr>
        </p:nvSpPr>
        <p:spPr>
          <a:ln/>
        </p:spPr>
        <p:txBody>
          <a:bodyPr/>
          <a:lstStyle>
            <a:lvl1pPr>
              <a:defRPr/>
            </a:lvl1pPr>
          </a:lstStyle>
          <a:p>
            <a:pPr>
              <a:defRPr/>
            </a:pPr>
            <a:fld id="{494C889B-A5C9-46CE-819B-9DB04B3EF191}" type="slidenum">
              <a:rPr lang="zh-CN" altLang="en-US"/>
              <a:pPr>
                <a:defRPr/>
              </a:pPr>
              <a:t>‹#›</a:t>
            </a:fld>
            <a:endParaRPr lang="zh-CN" altLang="en-US"/>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编辑母版文本样式</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5" name="Rectangle 6"/>
          <p:cNvSpPr>
            <a:spLocks noGrp="1" noChangeArrowheads="1"/>
          </p:cNvSpPr>
          <p:nvPr>
            <p:ph type="sldNum" sz="quarter" idx="11"/>
          </p:nvPr>
        </p:nvSpPr>
        <p:spPr>
          <a:ln/>
        </p:spPr>
        <p:txBody>
          <a:bodyPr/>
          <a:lstStyle>
            <a:lvl1pPr>
              <a:defRPr/>
            </a:lvl1pPr>
          </a:lstStyle>
          <a:p>
            <a:pPr>
              <a:defRPr/>
            </a:pPr>
            <a:fld id="{DAEDA64A-710E-49EF-861F-9DFCC0A5EC51}" type="slidenum">
              <a:rPr lang="zh-CN" altLang="en-US"/>
              <a:pPr>
                <a:defRPr/>
              </a:pPr>
              <a:t>‹#›</a:t>
            </a:fld>
            <a:endParaRPr lang="zh-CN" altLang="en-US"/>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928815"/>
            <a:ext cx="4038600" cy="4471987"/>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28815"/>
            <a:ext cx="4038600" cy="4471987"/>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6" name="Rectangle 6"/>
          <p:cNvSpPr>
            <a:spLocks noGrp="1" noChangeArrowheads="1"/>
          </p:cNvSpPr>
          <p:nvPr>
            <p:ph type="sldNum" sz="quarter" idx="11"/>
          </p:nvPr>
        </p:nvSpPr>
        <p:spPr>
          <a:ln/>
        </p:spPr>
        <p:txBody>
          <a:bodyPr/>
          <a:lstStyle>
            <a:lvl1pPr>
              <a:defRPr/>
            </a:lvl1pPr>
          </a:lstStyle>
          <a:p>
            <a:pPr>
              <a:defRPr/>
            </a:pPr>
            <a:fld id="{DF2B0469-1C52-4DFB-8BED-7926366E0D43}"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内容占位符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内容占位符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8" name="Rectangle 6"/>
          <p:cNvSpPr>
            <a:spLocks noGrp="1" noChangeArrowheads="1"/>
          </p:cNvSpPr>
          <p:nvPr>
            <p:ph type="sldNum" sz="quarter" idx="11"/>
          </p:nvPr>
        </p:nvSpPr>
        <p:spPr>
          <a:ln/>
        </p:spPr>
        <p:txBody>
          <a:bodyPr/>
          <a:lstStyle>
            <a:lvl1pPr>
              <a:defRPr/>
            </a:lvl1pPr>
          </a:lstStyle>
          <a:p>
            <a:pPr>
              <a:defRPr/>
            </a:pPr>
            <a:fld id="{EC48467A-9225-479D-9018-43842DEB35A5}" type="slidenum">
              <a:rPr lang="zh-CN" altLang="en-US"/>
              <a:pPr>
                <a:defRPr/>
              </a:pPr>
              <a:t>‹#›</a:t>
            </a:fld>
            <a:endParaRPr lang="zh-CN" altLang="en-US"/>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4" name="Rectangle 6"/>
          <p:cNvSpPr>
            <a:spLocks noGrp="1" noChangeArrowheads="1"/>
          </p:cNvSpPr>
          <p:nvPr>
            <p:ph type="sldNum" sz="quarter" idx="11"/>
          </p:nvPr>
        </p:nvSpPr>
        <p:spPr>
          <a:ln/>
        </p:spPr>
        <p:txBody>
          <a:bodyPr/>
          <a:lstStyle>
            <a:lvl1pPr>
              <a:defRPr/>
            </a:lvl1pPr>
          </a:lstStyle>
          <a:p>
            <a:pPr>
              <a:defRPr/>
            </a:pPr>
            <a:fld id="{3681D54B-63C2-46EA-945F-0FD1863FC438}" type="slidenum">
              <a:rPr lang="zh-CN" altLang="en-US"/>
              <a:pPr>
                <a:defRPr/>
              </a:pPr>
              <a:t>‹#›</a:t>
            </a:fld>
            <a:endParaRPr lang="zh-CN" altLang="en-US"/>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3" name="Rectangle 6"/>
          <p:cNvSpPr>
            <a:spLocks noGrp="1" noChangeArrowheads="1"/>
          </p:cNvSpPr>
          <p:nvPr>
            <p:ph type="sldNum" sz="quarter" idx="11"/>
          </p:nvPr>
        </p:nvSpPr>
        <p:spPr>
          <a:ln/>
        </p:spPr>
        <p:txBody>
          <a:bodyPr/>
          <a:lstStyle>
            <a:lvl1pPr>
              <a:defRPr/>
            </a:lvl1pPr>
          </a:lstStyle>
          <a:p>
            <a:pPr>
              <a:defRPr/>
            </a:pPr>
            <a:fld id="{391BCAF3-C7F8-4684-B821-EB1090F83B3E}" type="slidenum">
              <a:rPr lang="zh-CN" altLang="en-US"/>
              <a:pPr>
                <a:defRPr/>
              </a:pPr>
              <a:t>‹#›</a:t>
            </a:fld>
            <a:endParaRPr lang="zh-CN" altLang="en-US"/>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6" name="Rectangle 6"/>
          <p:cNvSpPr>
            <a:spLocks noGrp="1" noChangeArrowheads="1"/>
          </p:cNvSpPr>
          <p:nvPr>
            <p:ph type="sldNum" sz="quarter" idx="11"/>
          </p:nvPr>
        </p:nvSpPr>
        <p:spPr>
          <a:ln/>
        </p:spPr>
        <p:txBody>
          <a:bodyPr/>
          <a:lstStyle>
            <a:lvl1pPr>
              <a:defRPr/>
            </a:lvl1pPr>
          </a:lstStyle>
          <a:p>
            <a:pPr>
              <a:defRPr/>
            </a:pPr>
            <a:fld id="{5FAA97CE-67EF-405E-966E-D2122E3DA1BF}" type="slidenum">
              <a:rPr lang="zh-CN" altLang="en-US"/>
              <a:pPr>
                <a:defRPr/>
              </a:pPr>
              <a:t>‹#›</a:t>
            </a:fld>
            <a:endParaRPr lang="zh-CN" altLang="en-US"/>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6" name="Rectangle 6"/>
          <p:cNvSpPr>
            <a:spLocks noGrp="1" noChangeArrowheads="1"/>
          </p:cNvSpPr>
          <p:nvPr>
            <p:ph type="sldNum" sz="quarter" idx="11"/>
          </p:nvPr>
        </p:nvSpPr>
        <p:spPr>
          <a:ln/>
        </p:spPr>
        <p:txBody>
          <a:bodyPr/>
          <a:lstStyle>
            <a:lvl1pPr>
              <a:defRPr/>
            </a:lvl1pPr>
          </a:lstStyle>
          <a:p>
            <a:pPr>
              <a:defRPr/>
            </a:pPr>
            <a:fld id="{BE0C6C1E-65EC-4186-8096-6B8832A59A27}" type="slidenum">
              <a:rPr lang="zh-CN" altLang="en-US"/>
              <a:pPr>
                <a:defRPr/>
              </a:pPr>
              <a:t>‹#›</a:t>
            </a:fld>
            <a:endParaRPr lang="zh-CN" alt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5" name="Rectangle 6"/>
          <p:cNvSpPr>
            <a:spLocks noGrp="1" noChangeArrowheads="1"/>
          </p:cNvSpPr>
          <p:nvPr>
            <p:ph type="sldNum" sz="quarter" idx="11"/>
          </p:nvPr>
        </p:nvSpPr>
        <p:spPr>
          <a:ln/>
        </p:spPr>
        <p:txBody>
          <a:bodyPr/>
          <a:lstStyle>
            <a:lvl1pPr>
              <a:defRPr/>
            </a:lvl1pPr>
          </a:lstStyle>
          <a:p>
            <a:pPr>
              <a:defRPr/>
            </a:pPr>
            <a:fld id="{40EFE7A6-2732-40F6-A7BE-91EB7CD11D56}" type="slidenum">
              <a:rPr lang="zh-CN" altLang="en-US"/>
              <a:pPr>
                <a:defRPr/>
              </a:pPr>
              <a:t>‹#›</a:t>
            </a:fld>
            <a:endParaRPr lang="zh-CN" alt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0838" y="714377"/>
            <a:ext cx="2114550" cy="56864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57188" y="714377"/>
            <a:ext cx="6191250" cy="5686425"/>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标题页">
    <p:spTree>
      <p:nvGrpSpPr>
        <p:cNvPr id="1" name=""/>
        <p:cNvGrpSpPr/>
        <p:nvPr/>
      </p:nvGrpSpPr>
      <p:grpSpPr>
        <a:xfrm>
          <a:off x="0" y="0"/>
          <a:ext cx="0" cy="0"/>
          <a:chOff x="0" y="0"/>
          <a:chExt cx="0" cy="0"/>
        </a:xfrm>
      </p:grpSpPr>
      <p:pic>
        <p:nvPicPr>
          <p:cNvPr id="3" name="Picture 4" descr="E:\Z_20141020浙大应用项调整\PPT-10.23\PPT源文件-10.23-03.png"/>
          <p:cNvPicPr>
            <a:picLocks noChangeAspect="1" noChangeArrowheads="1"/>
          </p:cNvPicPr>
          <p:nvPr userDrawn="1"/>
        </p:nvPicPr>
        <p:blipFill>
          <a:blip r:embed="rId2"/>
          <a:srcRect/>
          <a:stretch>
            <a:fillRect/>
          </a:stretch>
        </p:blipFill>
        <p:spPr bwMode="auto">
          <a:xfrm>
            <a:off x="546100" y="6613525"/>
            <a:ext cx="5202238" cy="212725"/>
          </a:xfrm>
          <a:prstGeom prst="rect">
            <a:avLst/>
          </a:prstGeom>
          <a:noFill/>
          <a:ln w="9525">
            <a:noFill/>
            <a:miter lim="800000"/>
            <a:headEnd/>
            <a:tailEnd/>
          </a:ln>
        </p:spPr>
      </p:pic>
      <p:pic>
        <p:nvPicPr>
          <p:cNvPr id="4" name="Picture 7" descr="E:\Z_20141020浙大应用项调整\PPT-10.23\PPT源文件-10.23-06.png"/>
          <p:cNvPicPr>
            <a:picLocks noChangeAspect="1" noChangeArrowheads="1"/>
          </p:cNvPicPr>
          <p:nvPr userDrawn="1"/>
        </p:nvPicPr>
        <p:blipFill>
          <a:blip r:embed="rId3"/>
          <a:srcRect/>
          <a:stretch>
            <a:fillRect/>
          </a:stretch>
        </p:blipFill>
        <p:spPr bwMode="auto">
          <a:xfrm>
            <a:off x="214313" y="214313"/>
            <a:ext cx="2692400" cy="758825"/>
          </a:xfrm>
          <a:prstGeom prst="rect">
            <a:avLst/>
          </a:prstGeom>
          <a:noFill/>
          <a:ln w="9525">
            <a:noFill/>
            <a:miter lim="800000"/>
            <a:headEnd/>
            <a:tailEnd/>
          </a:ln>
        </p:spPr>
      </p:pic>
      <p:pic>
        <p:nvPicPr>
          <p:cNvPr id="5" name="Picture 3" descr="E:\Z_20141020浙大应用项调整\PPT-10.23\PPT源文件-10.23-02.png"/>
          <p:cNvPicPr>
            <a:picLocks noChangeAspect="1" noChangeArrowheads="1"/>
          </p:cNvPicPr>
          <p:nvPr userDrawn="1"/>
        </p:nvPicPr>
        <p:blipFill>
          <a:blip r:embed="rId4"/>
          <a:srcRect/>
          <a:stretch>
            <a:fillRect/>
          </a:stretch>
        </p:blipFill>
        <p:spPr bwMode="auto">
          <a:xfrm>
            <a:off x="561975" y="6621463"/>
            <a:ext cx="4124325" cy="241300"/>
          </a:xfrm>
          <a:prstGeom prst="rect">
            <a:avLst/>
          </a:prstGeom>
          <a:noFill/>
          <a:ln w="9525">
            <a:noFill/>
            <a:miter lim="800000"/>
            <a:headEnd/>
            <a:tailEnd/>
          </a:ln>
        </p:spPr>
      </p:pic>
      <p:sp>
        <p:nvSpPr>
          <p:cNvPr id="9" name="副标题 2"/>
          <p:cNvSpPr>
            <a:spLocks noGrp="1"/>
          </p:cNvSpPr>
          <p:nvPr>
            <p:ph type="subTitle" idx="1"/>
          </p:nvPr>
        </p:nvSpPr>
        <p:spPr>
          <a:xfrm>
            <a:off x="1403648" y="2276872"/>
            <a:ext cx="6400800" cy="648072"/>
          </a:xfrm>
        </p:spPr>
        <p:txBody>
          <a:bodyPr>
            <a:normAutofit/>
          </a:bodyPr>
          <a:lstStyle>
            <a:lvl1pPr marL="0" indent="0" algn="ctr">
              <a:buNone/>
              <a:defRPr sz="3200" b="1">
                <a:solidFill>
                  <a:schemeClr val="tx2">
                    <a:lumMod val="75000"/>
                  </a:schemeClr>
                </a:solidFill>
                <a:latin typeface="微软雅黑" pitchFamily="34" charset="-122"/>
                <a:ea typeface="微软雅黑"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298450" y="228600"/>
            <a:ext cx="8540750" cy="1143000"/>
          </a:xfrm>
        </p:spPr>
        <p:txBody>
          <a:bodyPr/>
          <a:lstStyle/>
          <a:p>
            <a:r>
              <a:rPr lang="zh-CN" altLang="en-US"/>
              <a:t>单击此处编辑母版标题样式</a:t>
            </a:r>
          </a:p>
        </p:txBody>
      </p:sp>
      <p:sp>
        <p:nvSpPr>
          <p:cNvPr id="3" name="内容占位符 2"/>
          <p:cNvSpPr>
            <a:spLocks noGrp="1"/>
          </p:cNvSpPr>
          <p:nvPr>
            <p:ph sz="quarter" idx="1"/>
          </p:nvPr>
        </p:nvSpPr>
        <p:spPr>
          <a:xfrm>
            <a:off x="609600" y="1600200"/>
            <a:ext cx="4000500" cy="21732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762500" y="1600200"/>
            <a:ext cx="4000500" cy="21732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09600" y="3925888"/>
            <a:ext cx="4000500" cy="2173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762500" y="3925888"/>
            <a:ext cx="4000500" cy="2173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250"/>
          <p:cNvSpPr>
            <a:spLocks noGrp="1" noChangeArrowheads="1"/>
          </p:cNvSpPr>
          <p:nvPr>
            <p:ph type="dt" sz="half" idx="10"/>
          </p:nvPr>
        </p:nvSpPr>
        <p:spPr>
          <a:xfrm>
            <a:off x="0" y="0"/>
            <a:ext cx="0" cy="0"/>
          </a:xfrm>
        </p:spPr>
        <p:txBody>
          <a:bodyPr/>
          <a:lstStyle>
            <a:lvl1pPr eaLnBrk="0" hangingPunct="0">
              <a:defRPr>
                <a:latin typeface="Arial" panose="020B0604020202020204" pitchFamily="34" charset="0"/>
                <a:ea typeface="宋体" panose="02010600030101010101" pitchFamily="2" charset="-122"/>
              </a:defRPr>
            </a:lvl1pPr>
          </a:lstStyle>
          <a:p>
            <a:pPr>
              <a:defRPr/>
            </a:pPr>
            <a:endParaRPr lang="en-US" altLang="zh-CN"/>
          </a:p>
        </p:txBody>
      </p:sp>
      <p:sp>
        <p:nvSpPr>
          <p:cNvPr id="8" name="Rectangle 251"/>
          <p:cNvSpPr>
            <a:spLocks noGrp="1" noChangeArrowheads="1"/>
          </p:cNvSpPr>
          <p:nvPr>
            <p:ph type="ftr" sz="quarter" idx="11"/>
          </p:nvPr>
        </p:nvSpPr>
        <p:spPr>
          <a:xfrm>
            <a:off x="0" y="0"/>
            <a:ext cx="0" cy="0"/>
          </a:xfrm>
        </p:spPr>
        <p:txBody>
          <a:bodyPr/>
          <a:lstStyle>
            <a:lvl1pPr eaLnBrk="0" hangingPunct="0">
              <a:defRPr>
                <a:latin typeface="Arial" panose="020B0604020202020204" pitchFamily="34" charset="0"/>
                <a:ea typeface="宋体" panose="02010600030101010101" pitchFamily="2" charset="-122"/>
              </a:defRPr>
            </a:lvl1pPr>
          </a:lstStyle>
          <a:p>
            <a:pPr>
              <a:defRPr/>
            </a:pPr>
            <a:endParaRPr lang="en-US" altLang="zh-CN"/>
          </a:p>
        </p:txBody>
      </p:sp>
      <p:sp>
        <p:nvSpPr>
          <p:cNvPr id="9" name="Rectangle 252"/>
          <p:cNvSpPr>
            <a:spLocks noGrp="1" noChangeArrowheads="1"/>
          </p:cNvSpPr>
          <p:nvPr>
            <p:ph type="sldNum" sz="quarter" idx="12"/>
          </p:nvPr>
        </p:nvSpPr>
        <p:spPr>
          <a:xfrm>
            <a:off x="0" y="0"/>
            <a:ext cx="0" cy="0"/>
          </a:xfrm>
        </p:spPr>
        <p:txBody>
          <a:bodyPr/>
          <a:lstStyle>
            <a:lvl1pPr eaLnBrk="0" hangingPunct="0">
              <a:defRPr>
                <a:latin typeface="Arial" panose="020B0604020202020204" pitchFamily="34" charset="0"/>
                <a:ea typeface="宋体" panose="02010600030101010101" pitchFamily="2" charset="-122"/>
              </a:defRPr>
            </a:lvl1pPr>
          </a:lstStyle>
          <a:p>
            <a:pPr>
              <a:defRPr/>
            </a:pPr>
            <a:fld id="{4A5161CD-0E75-4BCF-8392-684A334551FA}" type="slidenum">
              <a:rPr lang="en-US" altLang="zh-CN"/>
              <a:pPr>
                <a:defRPr/>
              </a:pPr>
              <a:t>‹#›</a:t>
            </a:fld>
            <a:endParaRPr lang="en-US" altLang="zh-CN"/>
          </a:p>
        </p:txBody>
      </p:sp>
    </p:spTree>
  </p:cSld>
  <p:clrMapOvr>
    <a:masterClrMapping/>
  </p:clrMapOvr>
  <p:transition advClick="0"/>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298450" y="228600"/>
            <a:ext cx="8540750" cy="5870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250"/>
          <p:cNvSpPr>
            <a:spLocks noGrp="1" noChangeArrowheads="1"/>
          </p:cNvSpPr>
          <p:nvPr>
            <p:ph type="dt" sz="half" idx="10"/>
          </p:nvPr>
        </p:nvSpPr>
        <p:spPr>
          <a:xfrm>
            <a:off x="0" y="0"/>
            <a:ext cx="0" cy="0"/>
          </a:xfrm>
        </p:spPr>
        <p:txBody>
          <a:bodyPr/>
          <a:lstStyle>
            <a:lvl1pPr eaLnBrk="0" hangingPunct="0">
              <a:defRPr>
                <a:latin typeface="Arial" panose="020B0604020202020204" pitchFamily="34" charset="0"/>
                <a:ea typeface="宋体" panose="02010600030101010101" pitchFamily="2" charset="-122"/>
              </a:defRPr>
            </a:lvl1pPr>
          </a:lstStyle>
          <a:p>
            <a:pPr>
              <a:defRPr/>
            </a:pPr>
            <a:endParaRPr lang="en-US" altLang="zh-CN"/>
          </a:p>
        </p:txBody>
      </p:sp>
      <p:sp>
        <p:nvSpPr>
          <p:cNvPr id="4" name="Rectangle 251"/>
          <p:cNvSpPr>
            <a:spLocks noGrp="1" noChangeArrowheads="1"/>
          </p:cNvSpPr>
          <p:nvPr>
            <p:ph type="ftr" sz="quarter" idx="11"/>
          </p:nvPr>
        </p:nvSpPr>
        <p:spPr>
          <a:xfrm>
            <a:off x="0" y="0"/>
            <a:ext cx="0" cy="0"/>
          </a:xfrm>
        </p:spPr>
        <p:txBody>
          <a:bodyPr/>
          <a:lstStyle>
            <a:lvl1pPr eaLnBrk="0" hangingPunct="0">
              <a:defRPr>
                <a:latin typeface="Arial" panose="020B0604020202020204" pitchFamily="34" charset="0"/>
                <a:ea typeface="宋体" panose="02010600030101010101" pitchFamily="2" charset="-122"/>
              </a:defRPr>
            </a:lvl1pPr>
          </a:lstStyle>
          <a:p>
            <a:pPr>
              <a:defRPr/>
            </a:pPr>
            <a:endParaRPr lang="en-US" altLang="zh-CN"/>
          </a:p>
        </p:txBody>
      </p:sp>
      <p:sp>
        <p:nvSpPr>
          <p:cNvPr id="5" name="Rectangle 252"/>
          <p:cNvSpPr>
            <a:spLocks noGrp="1" noChangeArrowheads="1"/>
          </p:cNvSpPr>
          <p:nvPr>
            <p:ph type="sldNum" sz="quarter" idx="12"/>
          </p:nvPr>
        </p:nvSpPr>
        <p:spPr>
          <a:xfrm>
            <a:off x="0" y="0"/>
            <a:ext cx="0" cy="0"/>
          </a:xfrm>
        </p:spPr>
        <p:txBody>
          <a:bodyPr/>
          <a:lstStyle>
            <a:lvl1pPr eaLnBrk="0" hangingPunct="0">
              <a:defRPr>
                <a:latin typeface="Arial" panose="020B0604020202020204" pitchFamily="34" charset="0"/>
                <a:ea typeface="宋体" panose="02010600030101010101" pitchFamily="2" charset="-122"/>
              </a:defRPr>
            </a:lvl1pPr>
          </a:lstStyle>
          <a:p>
            <a:pPr>
              <a:defRPr/>
            </a:pPr>
            <a:fld id="{C4E9DF80-A6D1-47E5-84D9-C28719D30762}" type="slidenum">
              <a:rPr lang="zh-CN" altLang="en-US"/>
              <a:pPr>
                <a:defRPr/>
              </a:pPr>
              <a:t>‹#›</a:t>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Free Content" userDrawn="1">
  <p:cSld name="Free Conten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zh-CN" altLang="en-US" noProof="0"/>
              <a:t>单击此处编辑母版标题样式</a:t>
            </a:r>
            <a:endParaRPr lang="en-US" noProof="0"/>
          </a:p>
        </p:txBody>
      </p:sp>
      <p:sp>
        <p:nvSpPr>
          <p:cNvPr id="4" name="Textplatzhalter 3"/>
          <p:cNvSpPr>
            <a:spLocks noGrp="1"/>
          </p:cNvSpPr>
          <p:nvPr>
            <p:ph type="body" sz="quarter" idx="11"/>
          </p:nvPr>
        </p:nvSpPr>
        <p:spPr>
          <a:xfrm>
            <a:off x="541338" y="1412875"/>
            <a:ext cx="8207375" cy="215444"/>
          </a:xfrm>
        </p:spPr>
        <p:txBody>
          <a:bodyPr>
            <a:noAutofit/>
          </a:bodyPr>
          <a:lstStyle/>
          <a:p>
            <a:pPr lvl="0"/>
            <a:r>
              <a:rPr lang="zh-CN" altLang="en-US" noProof="0"/>
              <a:t>单击此处编辑母版文本样式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298450" y="228600"/>
            <a:ext cx="8540750" cy="1143000"/>
          </a:xfrm>
        </p:spPr>
        <p:txBody>
          <a:bodyPr/>
          <a:lstStyle/>
          <a:p>
            <a:r>
              <a:rPr lang="zh-CN" altLang="en-US"/>
              <a:t>单击此处编辑母版标题样式</a:t>
            </a:r>
          </a:p>
        </p:txBody>
      </p:sp>
      <p:sp>
        <p:nvSpPr>
          <p:cNvPr id="3" name="表格占位符 2"/>
          <p:cNvSpPr>
            <a:spLocks noGrp="1"/>
          </p:cNvSpPr>
          <p:nvPr>
            <p:ph type="tbl" idx="1"/>
          </p:nvPr>
        </p:nvSpPr>
        <p:spPr>
          <a:xfrm>
            <a:off x="609600" y="1600200"/>
            <a:ext cx="8153400" cy="4498975"/>
          </a:xfrm>
        </p:spPr>
        <p:txBody>
          <a:bodyPr rtlCol="0">
            <a:normAutofit/>
          </a:bodyPr>
          <a:lstStyle/>
          <a:p>
            <a:pPr lvl="0"/>
            <a:endParaRPr lang="zh-CN" altLang="en-US" noProof="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228600"/>
            <a:ext cx="854075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0"/>
            <a:ext cx="4000500" cy="44989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62500" y="1600200"/>
            <a:ext cx="4000500" cy="44989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50"/>
          <p:cNvSpPr>
            <a:spLocks noGrp="1" noChangeArrowheads="1"/>
          </p:cNvSpPr>
          <p:nvPr>
            <p:ph type="dt" sz="half" idx="10"/>
          </p:nvPr>
        </p:nvSpPr>
        <p:spPr>
          <a:xfrm>
            <a:off x="0" y="0"/>
            <a:ext cx="0" cy="0"/>
          </a:xfrm>
        </p:spPr>
        <p:txBody>
          <a:bodyPr/>
          <a:lstStyle>
            <a:lvl1pPr eaLnBrk="0" hangingPunct="0">
              <a:defRPr>
                <a:latin typeface="Arial" panose="020B0604020202020204" pitchFamily="34" charset="0"/>
                <a:ea typeface="宋体" panose="02010600030101010101" pitchFamily="2" charset="-122"/>
              </a:defRPr>
            </a:lvl1pPr>
          </a:lstStyle>
          <a:p>
            <a:pPr>
              <a:defRPr/>
            </a:pPr>
            <a:endParaRPr lang="en-US" altLang="zh-CN"/>
          </a:p>
        </p:txBody>
      </p:sp>
      <p:sp>
        <p:nvSpPr>
          <p:cNvPr id="6" name="Rectangle 251"/>
          <p:cNvSpPr>
            <a:spLocks noGrp="1" noChangeArrowheads="1"/>
          </p:cNvSpPr>
          <p:nvPr>
            <p:ph type="ftr" sz="quarter" idx="11"/>
          </p:nvPr>
        </p:nvSpPr>
        <p:spPr>
          <a:xfrm>
            <a:off x="0" y="0"/>
            <a:ext cx="0" cy="0"/>
          </a:xfrm>
        </p:spPr>
        <p:txBody>
          <a:bodyPr/>
          <a:lstStyle>
            <a:lvl1pPr eaLnBrk="0" hangingPunct="0">
              <a:defRPr>
                <a:latin typeface="Arial" panose="020B0604020202020204" pitchFamily="34" charset="0"/>
                <a:ea typeface="宋体" panose="02010600030101010101" pitchFamily="2" charset="-122"/>
              </a:defRPr>
            </a:lvl1pPr>
          </a:lstStyle>
          <a:p>
            <a:pPr>
              <a:defRPr/>
            </a:pPr>
            <a:endParaRPr lang="en-US" altLang="zh-CN"/>
          </a:p>
        </p:txBody>
      </p:sp>
      <p:sp>
        <p:nvSpPr>
          <p:cNvPr id="7" name="Rectangle 252"/>
          <p:cNvSpPr>
            <a:spLocks noGrp="1" noChangeArrowheads="1"/>
          </p:cNvSpPr>
          <p:nvPr>
            <p:ph type="sldNum" sz="quarter" idx="12"/>
          </p:nvPr>
        </p:nvSpPr>
        <p:spPr>
          <a:xfrm>
            <a:off x="0" y="0"/>
            <a:ext cx="0" cy="0"/>
          </a:xfrm>
        </p:spPr>
        <p:txBody>
          <a:bodyPr/>
          <a:lstStyle>
            <a:lvl1pPr eaLnBrk="0" hangingPunct="0">
              <a:defRPr>
                <a:latin typeface="Arial" panose="020B0604020202020204" pitchFamily="34" charset="0"/>
                <a:ea typeface="宋体" panose="02010600030101010101" pitchFamily="2" charset="-122"/>
              </a:defRPr>
            </a:lvl1pPr>
          </a:lstStyle>
          <a:p>
            <a:pPr>
              <a:defRPr/>
            </a:pPr>
            <a:fld id="{608D625C-7975-48F5-9A95-94B4E5D52D38}" type="slidenum">
              <a:rPr lang="zh-CN" altLang="en-US"/>
              <a:pPr>
                <a:defRPr/>
              </a:pPr>
              <a:t>‹#›</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chart">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298450" y="228600"/>
            <a:ext cx="8540750" cy="1143000"/>
          </a:xfrm>
        </p:spPr>
        <p:txBody>
          <a:bodyPr/>
          <a:lstStyle/>
          <a:p>
            <a:r>
              <a:rPr lang="zh-CN" altLang="en-US"/>
              <a:t>单击此处编辑母版标题样式</a:t>
            </a:r>
          </a:p>
        </p:txBody>
      </p:sp>
      <p:sp>
        <p:nvSpPr>
          <p:cNvPr id="3" name="图表占位符 2"/>
          <p:cNvSpPr>
            <a:spLocks noGrp="1"/>
          </p:cNvSpPr>
          <p:nvPr>
            <p:ph type="chart" idx="1"/>
          </p:nvPr>
        </p:nvSpPr>
        <p:spPr>
          <a:xfrm>
            <a:off x="609600" y="1600200"/>
            <a:ext cx="8153400" cy="4498975"/>
          </a:xfrm>
        </p:spPr>
        <p:txBody>
          <a:bodyPr/>
          <a:lstStyle/>
          <a:p>
            <a:pPr lvl="0"/>
            <a:endParaRPr lang="zh-CN" altLang="en-US" noProof="0"/>
          </a:p>
        </p:txBody>
      </p:sp>
      <p:sp>
        <p:nvSpPr>
          <p:cNvPr id="4" name="日期占位符 3"/>
          <p:cNvSpPr>
            <a:spLocks noGrp="1"/>
          </p:cNvSpPr>
          <p:nvPr>
            <p:ph type="dt" sz="half" idx="10"/>
          </p:nvPr>
        </p:nvSpPr>
        <p:spPr>
          <a:xfrm>
            <a:off x="0" y="0"/>
            <a:ext cx="0" cy="0"/>
          </a:xfrm>
        </p:spPr>
        <p:txBody>
          <a:bodyPr/>
          <a:lstStyle>
            <a:lvl1pPr eaLnBrk="0" hangingPunct="0">
              <a:defRPr>
                <a:latin typeface="Arial" panose="020B0604020202020204" pitchFamily="34" charset="0"/>
                <a:ea typeface="宋体" panose="02010600030101010101" pitchFamily="2" charset="-122"/>
              </a:defRPr>
            </a:lvl1pPr>
          </a:lstStyle>
          <a:p>
            <a:pPr>
              <a:defRPr/>
            </a:pPr>
            <a:endParaRPr lang="en-US" altLang="zh-CN"/>
          </a:p>
        </p:txBody>
      </p:sp>
      <p:sp>
        <p:nvSpPr>
          <p:cNvPr id="5" name="页脚占位符 4"/>
          <p:cNvSpPr>
            <a:spLocks noGrp="1"/>
          </p:cNvSpPr>
          <p:nvPr>
            <p:ph type="ftr" sz="quarter" idx="11"/>
          </p:nvPr>
        </p:nvSpPr>
        <p:spPr>
          <a:xfrm>
            <a:off x="0" y="0"/>
            <a:ext cx="0" cy="0"/>
          </a:xfrm>
        </p:spPr>
        <p:txBody>
          <a:bodyPr/>
          <a:lstStyle>
            <a:lvl1pPr eaLnBrk="0" hangingPunct="0">
              <a:defRPr>
                <a:latin typeface="Arial" panose="020B0604020202020204" pitchFamily="34" charset="0"/>
                <a:ea typeface="宋体" panose="02010600030101010101" pitchFamily="2" charset="-122"/>
              </a:defRPr>
            </a:lvl1pPr>
          </a:lstStyle>
          <a:p>
            <a:pPr>
              <a:defRPr/>
            </a:pPr>
            <a:endParaRPr lang="en-US" altLang="zh-CN"/>
          </a:p>
        </p:txBody>
      </p:sp>
      <p:sp>
        <p:nvSpPr>
          <p:cNvPr id="6" name="灯片编号占位符 5"/>
          <p:cNvSpPr>
            <a:spLocks noGrp="1"/>
          </p:cNvSpPr>
          <p:nvPr>
            <p:ph type="sldNum" sz="quarter" idx="12"/>
          </p:nvPr>
        </p:nvSpPr>
        <p:spPr>
          <a:xfrm>
            <a:off x="0" y="0"/>
            <a:ext cx="0" cy="0"/>
          </a:xfrm>
        </p:spPr>
        <p:txBody>
          <a:bodyPr/>
          <a:lstStyle>
            <a:lvl1pPr eaLnBrk="0" hangingPunct="0">
              <a:defRPr>
                <a:latin typeface="Arial" panose="020B0604020202020204" pitchFamily="34" charset="0"/>
                <a:ea typeface="宋体" panose="02010600030101010101" pitchFamily="2" charset="-122"/>
              </a:defRPr>
            </a:lvl1pPr>
          </a:lstStyle>
          <a:p>
            <a:pPr>
              <a:defRPr/>
            </a:pPr>
            <a:fld id="{B02EACED-0FE9-44DF-BA8F-C60BF40DA5DA}" type="slidenum">
              <a:rPr lang="zh-CN" altLang="en-US"/>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结束页-图片">
    <p:spTree>
      <p:nvGrpSpPr>
        <p:cNvPr id="1" name=""/>
        <p:cNvGrpSpPr/>
        <p:nvPr/>
      </p:nvGrpSpPr>
      <p:grpSpPr>
        <a:xfrm>
          <a:off x="0" y="0"/>
          <a:ext cx="0" cy="0"/>
          <a:chOff x="0" y="0"/>
          <a:chExt cx="0" cy="0"/>
        </a:xfrm>
      </p:grpSpPr>
      <p:pic>
        <p:nvPicPr>
          <p:cNvPr id="3" name="Picture 3" descr="E:\Z_20141020浙大应用项调整\PPT-10.23\PPT源文件-10.23-02.png"/>
          <p:cNvPicPr>
            <a:picLocks noChangeAspect="1" noChangeArrowheads="1"/>
          </p:cNvPicPr>
          <p:nvPr userDrawn="1"/>
        </p:nvPicPr>
        <p:blipFill>
          <a:blip r:embed="rId2"/>
          <a:srcRect/>
          <a:stretch>
            <a:fillRect/>
          </a:stretch>
        </p:blipFill>
        <p:spPr bwMode="auto">
          <a:xfrm>
            <a:off x="561975" y="5133975"/>
            <a:ext cx="4124325" cy="241300"/>
          </a:xfrm>
          <a:prstGeom prst="rect">
            <a:avLst/>
          </a:prstGeom>
          <a:noFill/>
          <a:ln w="9525">
            <a:noFill/>
            <a:miter lim="800000"/>
            <a:headEnd/>
            <a:tailEnd/>
          </a:ln>
        </p:spPr>
      </p:pic>
      <p:sp>
        <p:nvSpPr>
          <p:cNvPr id="2" name="标题 1"/>
          <p:cNvSpPr>
            <a:spLocks noGrp="1"/>
          </p:cNvSpPr>
          <p:nvPr>
            <p:ph type="ctrTitle"/>
          </p:nvPr>
        </p:nvSpPr>
        <p:spPr>
          <a:xfrm>
            <a:off x="1331640" y="1772816"/>
            <a:ext cx="6766520" cy="938535"/>
          </a:xfrm>
        </p:spPr>
        <p:txBody>
          <a:bodyPr>
            <a:normAutofit/>
          </a:bodyPr>
          <a:lstStyle>
            <a:lvl1pPr algn="ctr">
              <a:defRPr sz="3600" b="1">
                <a:solidFill>
                  <a:schemeClr val="tx2">
                    <a:lumMod val="75000"/>
                  </a:schemeClr>
                </a:solidFill>
                <a:latin typeface="微软雅黑" pitchFamily="34" charset="-122"/>
                <a:ea typeface="微软雅黑" pitchFamily="34" charset="-122"/>
                <a:cs typeface="Kalinga" pitchFamily="34" charset="0"/>
              </a:defRPr>
            </a:lvl1pPr>
          </a:lstStyle>
          <a:p>
            <a:r>
              <a:rPr lang="zh-CN" altLang="en-US" dirty="0"/>
              <a:t>单击此处编辑母版标题样式</a:t>
            </a:r>
            <a:endParaRPr lang="en-US" altLang="zh-CN"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左）和内容">
    <p:spTree>
      <p:nvGrpSpPr>
        <p:cNvPr id="1" name=""/>
        <p:cNvGrpSpPr/>
        <p:nvPr/>
      </p:nvGrpSpPr>
      <p:grpSpPr>
        <a:xfrm>
          <a:off x="0" y="0"/>
          <a:ext cx="0" cy="0"/>
          <a:chOff x="0" y="0"/>
          <a:chExt cx="0" cy="0"/>
        </a:xfrm>
      </p:grpSpPr>
      <p:pic>
        <p:nvPicPr>
          <p:cNvPr id="4" name="Picture 3" descr="E:\Z_20141020浙大应用项调整\PPT-10.23\PPT源文件-10.23-02.png"/>
          <p:cNvPicPr>
            <a:picLocks noChangeAspect="1" noChangeArrowheads="1"/>
          </p:cNvPicPr>
          <p:nvPr userDrawn="1"/>
        </p:nvPicPr>
        <p:blipFill>
          <a:blip r:embed="rId2"/>
          <a:srcRect/>
          <a:stretch>
            <a:fillRect/>
          </a:stretch>
        </p:blipFill>
        <p:spPr bwMode="auto">
          <a:xfrm>
            <a:off x="561975" y="6621463"/>
            <a:ext cx="4124325" cy="241300"/>
          </a:xfrm>
          <a:prstGeom prst="rect">
            <a:avLst/>
          </a:prstGeom>
          <a:noFill/>
          <a:ln w="9525">
            <a:noFill/>
            <a:miter lim="800000"/>
            <a:headEnd/>
            <a:tailEnd/>
          </a:ln>
        </p:spPr>
      </p:pic>
      <p:sp>
        <p:nvSpPr>
          <p:cNvPr id="3" name="内容占位符 2"/>
          <p:cNvSpPr>
            <a:spLocks noGrp="1"/>
          </p:cNvSpPr>
          <p:nvPr>
            <p:ph idx="1"/>
          </p:nvPr>
        </p:nvSpPr>
        <p:spPr>
          <a:xfrm>
            <a:off x="457200" y="1700808"/>
            <a:ext cx="8229600" cy="4896544"/>
          </a:xfrm>
        </p:spPr>
        <p:txBody>
          <a:bodyPr/>
          <a:lstStyle>
            <a:lvl1pPr>
              <a:lnSpc>
                <a:spcPct val="125000"/>
              </a:lnSpc>
              <a:spcBef>
                <a:spcPts val="0"/>
              </a:spcBef>
              <a:buClr>
                <a:schemeClr val="tx2">
                  <a:lumMod val="60000"/>
                  <a:lumOff val="40000"/>
                </a:schemeClr>
              </a:buClr>
              <a:buFont typeface="Wingdings" pitchFamily="2" charset="2"/>
              <a:buChar char="n"/>
              <a:defRPr sz="2800">
                <a:solidFill>
                  <a:schemeClr val="tx2">
                    <a:lumMod val="75000"/>
                  </a:schemeClr>
                </a:solidFill>
                <a:latin typeface="微软雅黑" pitchFamily="34" charset="-122"/>
                <a:ea typeface="微软雅黑" pitchFamily="34" charset="-122"/>
              </a:defRPr>
            </a:lvl1pPr>
            <a:lvl2pPr>
              <a:lnSpc>
                <a:spcPct val="125000"/>
              </a:lnSpc>
              <a:spcBef>
                <a:spcPts val="0"/>
              </a:spcBef>
              <a:buClr>
                <a:schemeClr val="accent1"/>
              </a:buClr>
              <a:defRPr sz="2400">
                <a:solidFill>
                  <a:schemeClr val="tx2">
                    <a:lumMod val="75000"/>
                  </a:schemeClr>
                </a:solidFill>
                <a:latin typeface="微软雅黑" pitchFamily="34" charset="-122"/>
                <a:ea typeface="微软雅黑" pitchFamily="34" charset="-122"/>
              </a:defRPr>
            </a:lvl2pPr>
            <a:lvl3pPr marL="1143000" indent="-228600">
              <a:lnSpc>
                <a:spcPct val="125000"/>
              </a:lnSpc>
              <a:spcBef>
                <a:spcPts val="0"/>
              </a:spcBef>
              <a:buClr>
                <a:schemeClr val="accent1"/>
              </a:buClr>
              <a:buFont typeface="Wingdings" charset="2"/>
              <a:buChar char="Ø"/>
              <a:defRPr sz="2000">
                <a:solidFill>
                  <a:schemeClr val="tx2">
                    <a:lumMod val="75000"/>
                  </a:schemeClr>
                </a:solidFill>
                <a:latin typeface="微软雅黑" pitchFamily="34" charset="-122"/>
                <a:ea typeface="微软雅黑" pitchFamily="34" charset="-122"/>
              </a:defRPr>
            </a:lvl3pPr>
            <a:lvl4pPr marL="1600200" indent="-228600">
              <a:lnSpc>
                <a:spcPct val="125000"/>
              </a:lnSpc>
              <a:spcBef>
                <a:spcPts val="0"/>
              </a:spcBef>
              <a:buClr>
                <a:schemeClr val="accent1"/>
              </a:buClr>
              <a:buFont typeface="Wingdings" charset="2"/>
              <a:buChar char="l"/>
              <a:defRPr sz="1600">
                <a:solidFill>
                  <a:schemeClr val="tx2">
                    <a:lumMod val="75000"/>
                  </a:schemeClr>
                </a:solidFill>
                <a:latin typeface="微软雅黑" pitchFamily="34" charset="-122"/>
                <a:ea typeface="微软雅黑" pitchFamily="34" charset="-122"/>
              </a:defRPr>
            </a:lvl4pPr>
            <a:lvl5pPr marL="1828800" indent="0">
              <a:lnSpc>
                <a:spcPct val="125000"/>
              </a:lnSpc>
              <a:spcBef>
                <a:spcPts val="0"/>
              </a:spcBef>
              <a:buNone/>
              <a:defRPr sz="1200">
                <a:solidFill>
                  <a:schemeClr val="tx2">
                    <a:lumMod val="75000"/>
                  </a:schemeClr>
                </a:solidFill>
                <a:latin typeface="微软雅黑" pitchFamily="34" charset="-122"/>
                <a:ea typeface="微软雅黑"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sp>
        <p:nvSpPr>
          <p:cNvPr id="7" name="标题 1"/>
          <p:cNvSpPr>
            <a:spLocks noGrp="1"/>
          </p:cNvSpPr>
          <p:nvPr>
            <p:ph type="title"/>
          </p:nvPr>
        </p:nvSpPr>
        <p:spPr>
          <a:xfrm>
            <a:off x="457200" y="980728"/>
            <a:ext cx="8229600" cy="720080"/>
          </a:xfrm>
        </p:spPr>
        <p:txBody>
          <a:bodyPr>
            <a:normAutofit/>
          </a:bodyPr>
          <a:lstStyle>
            <a:lvl1pPr algn="l">
              <a:defRPr sz="3200" b="1">
                <a:solidFill>
                  <a:srgbClr val="002060"/>
                </a:solidFill>
                <a:latin typeface="微软雅黑" pitchFamily="34" charset="-122"/>
                <a:ea typeface="微软雅黑" pitchFamily="34" charset="-122"/>
              </a:defRPr>
            </a:lvl1pPr>
          </a:lstStyle>
          <a:p>
            <a:r>
              <a:rPr lang="zh-CN" altLang="en-US" dirty="0"/>
              <a:t>单击此处编辑母版标题样式</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标题（中）和内容">
    <p:spTree>
      <p:nvGrpSpPr>
        <p:cNvPr id="1" name=""/>
        <p:cNvGrpSpPr/>
        <p:nvPr/>
      </p:nvGrpSpPr>
      <p:grpSpPr>
        <a:xfrm>
          <a:off x="0" y="0"/>
          <a:ext cx="0" cy="0"/>
          <a:chOff x="0" y="0"/>
          <a:chExt cx="0" cy="0"/>
        </a:xfrm>
      </p:grpSpPr>
      <p:pic>
        <p:nvPicPr>
          <p:cNvPr id="4" name="Picture 3" descr="E:\Z_20141020浙大应用项调整\PPT-10.23\PPT源文件-10.23-02.png"/>
          <p:cNvPicPr>
            <a:picLocks noChangeAspect="1" noChangeArrowheads="1"/>
          </p:cNvPicPr>
          <p:nvPr userDrawn="1"/>
        </p:nvPicPr>
        <p:blipFill>
          <a:blip r:embed="rId2"/>
          <a:srcRect/>
          <a:stretch>
            <a:fillRect/>
          </a:stretch>
        </p:blipFill>
        <p:spPr bwMode="auto">
          <a:xfrm>
            <a:off x="561975" y="6621463"/>
            <a:ext cx="4124325" cy="241300"/>
          </a:xfrm>
          <a:prstGeom prst="rect">
            <a:avLst/>
          </a:prstGeom>
          <a:noFill/>
          <a:ln w="9525">
            <a:noFill/>
            <a:miter lim="800000"/>
            <a:headEnd/>
            <a:tailEnd/>
          </a:ln>
        </p:spPr>
      </p:pic>
      <p:sp>
        <p:nvSpPr>
          <p:cNvPr id="3" name="内容占位符 2"/>
          <p:cNvSpPr>
            <a:spLocks noGrp="1"/>
          </p:cNvSpPr>
          <p:nvPr>
            <p:ph idx="1"/>
          </p:nvPr>
        </p:nvSpPr>
        <p:spPr>
          <a:xfrm>
            <a:off x="457200" y="1700808"/>
            <a:ext cx="8229600" cy="4896544"/>
          </a:xfrm>
        </p:spPr>
        <p:txBody>
          <a:bodyPr/>
          <a:lstStyle>
            <a:lvl1pPr>
              <a:lnSpc>
                <a:spcPct val="125000"/>
              </a:lnSpc>
              <a:spcBef>
                <a:spcPts val="0"/>
              </a:spcBef>
              <a:buClr>
                <a:schemeClr val="tx2">
                  <a:lumMod val="60000"/>
                  <a:lumOff val="40000"/>
                </a:schemeClr>
              </a:buClr>
              <a:buFont typeface="Wingdings" pitchFamily="2" charset="2"/>
              <a:buChar char="n"/>
              <a:defRPr sz="2800">
                <a:solidFill>
                  <a:schemeClr val="tx2">
                    <a:lumMod val="75000"/>
                  </a:schemeClr>
                </a:solidFill>
                <a:latin typeface="微软雅黑" pitchFamily="34" charset="-122"/>
                <a:ea typeface="微软雅黑" pitchFamily="34" charset="-122"/>
              </a:defRPr>
            </a:lvl1pPr>
            <a:lvl2pPr>
              <a:lnSpc>
                <a:spcPct val="125000"/>
              </a:lnSpc>
              <a:spcBef>
                <a:spcPts val="0"/>
              </a:spcBef>
              <a:buClr>
                <a:schemeClr val="accent1"/>
              </a:buClr>
              <a:defRPr sz="2400">
                <a:solidFill>
                  <a:schemeClr val="tx2">
                    <a:lumMod val="75000"/>
                  </a:schemeClr>
                </a:solidFill>
                <a:latin typeface="微软雅黑" pitchFamily="34" charset="-122"/>
                <a:ea typeface="微软雅黑" pitchFamily="34" charset="-122"/>
              </a:defRPr>
            </a:lvl2pPr>
            <a:lvl3pPr marL="1143000" indent="-228600">
              <a:lnSpc>
                <a:spcPct val="125000"/>
              </a:lnSpc>
              <a:spcBef>
                <a:spcPts val="0"/>
              </a:spcBef>
              <a:buClr>
                <a:schemeClr val="accent1"/>
              </a:buClr>
              <a:buFont typeface="Wingdings" charset="2"/>
              <a:buChar char="Ø"/>
              <a:defRPr sz="2000">
                <a:solidFill>
                  <a:schemeClr val="tx2">
                    <a:lumMod val="75000"/>
                  </a:schemeClr>
                </a:solidFill>
                <a:latin typeface="微软雅黑" pitchFamily="34" charset="-122"/>
                <a:ea typeface="微软雅黑" pitchFamily="34" charset="-122"/>
              </a:defRPr>
            </a:lvl3pPr>
            <a:lvl4pPr marL="1600200" indent="-228600">
              <a:lnSpc>
                <a:spcPct val="125000"/>
              </a:lnSpc>
              <a:spcBef>
                <a:spcPts val="0"/>
              </a:spcBef>
              <a:buClr>
                <a:schemeClr val="accent1"/>
              </a:buClr>
              <a:buFont typeface="Wingdings" charset="2"/>
              <a:buChar char="l"/>
              <a:defRPr sz="1600">
                <a:solidFill>
                  <a:schemeClr val="tx2">
                    <a:lumMod val="75000"/>
                  </a:schemeClr>
                </a:solidFill>
                <a:latin typeface="微软雅黑" pitchFamily="34" charset="-122"/>
                <a:ea typeface="微软雅黑" pitchFamily="34" charset="-122"/>
              </a:defRPr>
            </a:lvl4pPr>
            <a:lvl5pPr marL="1828800" indent="0">
              <a:lnSpc>
                <a:spcPct val="125000"/>
              </a:lnSpc>
              <a:spcBef>
                <a:spcPts val="0"/>
              </a:spcBef>
              <a:buNone/>
              <a:defRPr sz="1200">
                <a:solidFill>
                  <a:schemeClr val="tx2">
                    <a:lumMod val="75000"/>
                  </a:schemeClr>
                </a:solidFill>
                <a:latin typeface="微软雅黑" pitchFamily="34" charset="-122"/>
                <a:ea typeface="微软雅黑"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sp>
        <p:nvSpPr>
          <p:cNvPr id="7" name="标题 1"/>
          <p:cNvSpPr>
            <a:spLocks noGrp="1"/>
          </p:cNvSpPr>
          <p:nvPr>
            <p:ph type="title"/>
          </p:nvPr>
        </p:nvSpPr>
        <p:spPr>
          <a:xfrm>
            <a:off x="457200" y="980728"/>
            <a:ext cx="8229600" cy="720080"/>
          </a:xfrm>
        </p:spPr>
        <p:txBody>
          <a:bodyPr>
            <a:normAutofit/>
          </a:bodyPr>
          <a:lstStyle>
            <a:lvl1pPr algn="ctr">
              <a:defRPr sz="3200" b="1">
                <a:solidFill>
                  <a:srgbClr val="002060"/>
                </a:solidFill>
                <a:latin typeface="微软雅黑" pitchFamily="34" charset="-122"/>
                <a:ea typeface="微软雅黑" pitchFamily="34" charset="-122"/>
              </a:defRPr>
            </a:lvl1pPr>
          </a:lstStyle>
          <a:p>
            <a:r>
              <a:rPr lang="zh-CN" altLang="en-US" dirty="0"/>
              <a:t>单击此处编辑母版标题样式</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980728"/>
            <a:ext cx="4038600" cy="5616624"/>
          </a:xfrm>
        </p:spPr>
        <p:txBody>
          <a:bodyPr/>
          <a:lstStyle>
            <a:lvl1pPr>
              <a:lnSpc>
                <a:spcPct val="125000"/>
              </a:lnSpc>
              <a:spcBef>
                <a:spcPts val="0"/>
              </a:spcBef>
              <a:buClr>
                <a:schemeClr val="accent1"/>
              </a:buClr>
              <a:buFont typeface="Wingdings" pitchFamily="2" charset="2"/>
              <a:buChar char="n"/>
              <a:defRPr sz="2800">
                <a:solidFill>
                  <a:schemeClr val="tx2">
                    <a:lumMod val="75000"/>
                  </a:schemeClr>
                </a:solidFill>
                <a:latin typeface="微软雅黑" pitchFamily="34" charset="-122"/>
                <a:ea typeface="微软雅黑" pitchFamily="34" charset="-122"/>
              </a:defRPr>
            </a:lvl1pPr>
            <a:lvl2pPr>
              <a:lnSpc>
                <a:spcPct val="125000"/>
              </a:lnSpc>
              <a:spcBef>
                <a:spcPts val="0"/>
              </a:spcBef>
              <a:buClr>
                <a:schemeClr val="accent1"/>
              </a:buClr>
              <a:defRPr sz="2400">
                <a:solidFill>
                  <a:schemeClr val="tx2">
                    <a:lumMod val="75000"/>
                  </a:schemeClr>
                </a:solidFill>
                <a:latin typeface="微软雅黑" pitchFamily="34" charset="-122"/>
                <a:ea typeface="微软雅黑" pitchFamily="34" charset="-122"/>
              </a:defRPr>
            </a:lvl2pPr>
            <a:lvl3pPr marL="1143000" indent="-228600">
              <a:lnSpc>
                <a:spcPct val="125000"/>
              </a:lnSpc>
              <a:spcBef>
                <a:spcPts val="0"/>
              </a:spcBef>
              <a:buClr>
                <a:schemeClr val="accent1"/>
              </a:buClr>
              <a:buFont typeface="Wingdings" charset="2"/>
              <a:buChar char="Ø"/>
              <a:defRPr sz="2000">
                <a:solidFill>
                  <a:schemeClr val="tx2">
                    <a:lumMod val="75000"/>
                  </a:schemeClr>
                </a:solidFill>
                <a:latin typeface="微软雅黑" pitchFamily="34" charset="-122"/>
                <a:ea typeface="微软雅黑" pitchFamily="34" charset="-122"/>
              </a:defRPr>
            </a:lvl3pPr>
            <a:lvl4pPr marL="1600200" indent="-228600">
              <a:lnSpc>
                <a:spcPct val="125000"/>
              </a:lnSpc>
              <a:spcBef>
                <a:spcPts val="0"/>
              </a:spcBef>
              <a:buClr>
                <a:schemeClr val="accent1"/>
              </a:buClr>
              <a:buFont typeface="Wingdings" charset="2"/>
              <a:buChar char="l"/>
              <a:defRPr sz="1800">
                <a:solidFill>
                  <a:schemeClr val="tx2">
                    <a:lumMod val="75000"/>
                  </a:schemeClr>
                </a:solidFill>
                <a:latin typeface="微软雅黑" pitchFamily="34" charset="-122"/>
                <a:ea typeface="微软雅黑" pitchFamily="34" charset="-122"/>
              </a:defRPr>
            </a:lvl4pPr>
            <a:lvl5pPr marL="1828800" indent="0">
              <a:lnSpc>
                <a:spcPct val="125000"/>
              </a:lnSpc>
              <a:spcBef>
                <a:spcPts val="0"/>
              </a:spcBef>
              <a:buNone/>
              <a:defRPr sz="1800">
                <a:solidFill>
                  <a:schemeClr val="tx2">
                    <a:lumMod val="75000"/>
                  </a:schemeClr>
                </a:solidFill>
                <a:latin typeface="微软雅黑" pitchFamily="34" charset="-122"/>
                <a:ea typeface="微软雅黑" pitchFamily="34" charset="-122"/>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sp>
        <p:nvSpPr>
          <p:cNvPr id="8" name="内容占位符 2"/>
          <p:cNvSpPr>
            <a:spLocks noGrp="1"/>
          </p:cNvSpPr>
          <p:nvPr>
            <p:ph sz="half" idx="10"/>
          </p:nvPr>
        </p:nvSpPr>
        <p:spPr>
          <a:xfrm>
            <a:off x="4597642" y="1001597"/>
            <a:ext cx="4038600" cy="5616624"/>
          </a:xfrm>
        </p:spPr>
        <p:txBody>
          <a:bodyPr/>
          <a:lstStyle>
            <a:lvl1pPr>
              <a:lnSpc>
                <a:spcPct val="125000"/>
              </a:lnSpc>
              <a:spcBef>
                <a:spcPts val="0"/>
              </a:spcBef>
              <a:buClr>
                <a:schemeClr val="accent1"/>
              </a:buClr>
              <a:buFont typeface="Wingdings" pitchFamily="2" charset="2"/>
              <a:buChar char="n"/>
              <a:defRPr sz="2800">
                <a:solidFill>
                  <a:schemeClr val="tx2">
                    <a:lumMod val="75000"/>
                  </a:schemeClr>
                </a:solidFill>
                <a:latin typeface="微软雅黑" pitchFamily="34" charset="-122"/>
                <a:ea typeface="微软雅黑" pitchFamily="34" charset="-122"/>
              </a:defRPr>
            </a:lvl1pPr>
            <a:lvl2pPr>
              <a:lnSpc>
                <a:spcPct val="125000"/>
              </a:lnSpc>
              <a:spcBef>
                <a:spcPts val="0"/>
              </a:spcBef>
              <a:buClr>
                <a:schemeClr val="accent1"/>
              </a:buClr>
              <a:defRPr sz="2400">
                <a:solidFill>
                  <a:schemeClr val="tx2">
                    <a:lumMod val="75000"/>
                  </a:schemeClr>
                </a:solidFill>
                <a:latin typeface="微软雅黑" pitchFamily="34" charset="-122"/>
                <a:ea typeface="微软雅黑" pitchFamily="34" charset="-122"/>
              </a:defRPr>
            </a:lvl2pPr>
            <a:lvl3pPr marL="1143000" indent="-228600">
              <a:lnSpc>
                <a:spcPct val="125000"/>
              </a:lnSpc>
              <a:spcBef>
                <a:spcPts val="0"/>
              </a:spcBef>
              <a:buClr>
                <a:schemeClr val="accent1"/>
              </a:buClr>
              <a:buFont typeface="Wingdings" charset="2"/>
              <a:buChar char="Ø"/>
              <a:defRPr sz="2000">
                <a:solidFill>
                  <a:schemeClr val="tx2">
                    <a:lumMod val="75000"/>
                  </a:schemeClr>
                </a:solidFill>
                <a:latin typeface="微软雅黑" pitchFamily="34" charset="-122"/>
                <a:ea typeface="微软雅黑" pitchFamily="34" charset="-122"/>
              </a:defRPr>
            </a:lvl3pPr>
            <a:lvl4pPr marL="1600200" indent="-228600">
              <a:lnSpc>
                <a:spcPct val="125000"/>
              </a:lnSpc>
              <a:spcBef>
                <a:spcPts val="0"/>
              </a:spcBef>
              <a:buClr>
                <a:schemeClr val="accent1"/>
              </a:buClr>
              <a:buFont typeface="Wingdings" charset="2"/>
              <a:buChar char="l"/>
              <a:defRPr sz="1800">
                <a:solidFill>
                  <a:schemeClr val="tx2">
                    <a:lumMod val="75000"/>
                  </a:schemeClr>
                </a:solidFill>
                <a:latin typeface="微软雅黑" pitchFamily="34" charset="-122"/>
                <a:ea typeface="微软雅黑" pitchFamily="34" charset="-122"/>
              </a:defRPr>
            </a:lvl4pPr>
            <a:lvl5pPr marL="1828800" indent="0">
              <a:lnSpc>
                <a:spcPct val="125000"/>
              </a:lnSpc>
              <a:spcBef>
                <a:spcPts val="0"/>
              </a:spcBef>
              <a:buNone/>
              <a:defRPr sz="1800">
                <a:solidFill>
                  <a:schemeClr val="tx2">
                    <a:lumMod val="75000"/>
                  </a:schemeClr>
                </a:solidFill>
                <a:latin typeface="微软雅黑" pitchFamily="34" charset="-122"/>
                <a:ea typeface="微软雅黑" pitchFamily="34" charset="-122"/>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两栏标题和内容">
    <p:spTree>
      <p:nvGrpSpPr>
        <p:cNvPr id="1" name=""/>
        <p:cNvGrpSpPr/>
        <p:nvPr/>
      </p:nvGrpSpPr>
      <p:grpSpPr>
        <a:xfrm>
          <a:off x="0" y="0"/>
          <a:ext cx="0" cy="0"/>
          <a:chOff x="0" y="0"/>
          <a:chExt cx="0" cy="0"/>
        </a:xfrm>
      </p:grpSpPr>
      <p:pic>
        <p:nvPicPr>
          <p:cNvPr id="6" name="Picture 3" descr="E:\Z_20141020浙大应用项调整\PPT-10.23\PPT源文件-10.23-02.png"/>
          <p:cNvPicPr>
            <a:picLocks noChangeAspect="1" noChangeArrowheads="1"/>
          </p:cNvPicPr>
          <p:nvPr userDrawn="1"/>
        </p:nvPicPr>
        <p:blipFill>
          <a:blip r:embed="rId2"/>
          <a:srcRect/>
          <a:stretch>
            <a:fillRect/>
          </a:stretch>
        </p:blipFill>
        <p:spPr bwMode="auto">
          <a:xfrm>
            <a:off x="561975" y="6621463"/>
            <a:ext cx="4124325" cy="241300"/>
          </a:xfrm>
          <a:prstGeom prst="rect">
            <a:avLst/>
          </a:prstGeom>
          <a:noFill/>
          <a:ln w="9525">
            <a:noFill/>
            <a:miter lim="800000"/>
            <a:headEnd/>
            <a:tailEnd/>
          </a:ln>
        </p:spPr>
      </p:pic>
      <p:sp>
        <p:nvSpPr>
          <p:cNvPr id="3" name="文本占位符 2"/>
          <p:cNvSpPr>
            <a:spLocks noGrp="1"/>
          </p:cNvSpPr>
          <p:nvPr>
            <p:ph type="body" idx="1"/>
          </p:nvPr>
        </p:nvSpPr>
        <p:spPr>
          <a:xfrm>
            <a:off x="457200" y="989038"/>
            <a:ext cx="4040188" cy="639762"/>
          </a:xfrm>
        </p:spPr>
        <p:txBody>
          <a:bodyPr anchor="b"/>
          <a:lstStyle>
            <a:lvl1pPr marL="0" indent="0">
              <a:buNone/>
              <a:defRPr sz="3200" b="1">
                <a:solidFill>
                  <a:schemeClr val="tx2">
                    <a:lumMod val="75000"/>
                  </a:schemeClr>
                </a:solidFill>
                <a:latin typeface="微软雅黑" pitchFamily="34" charset="-122"/>
                <a:ea typeface="微软雅黑"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457200" y="1628800"/>
            <a:ext cx="4040188" cy="4968552"/>
          </a:xfrm>
        </p:spPr>
        <p:txBody>
          <a:bodyPr/>
          <a:lstStyle>
            <a:lvl1pPr>
              <a:lnSpc>
                <a:spcPct val="125000"/>
              </a:lnSpc>
              <a:spcBef>
                <a:spcPts val="0"/>
              </a:spcBef>
              <a:buClr>
                <a:schemeClr val="accent1"/>
              </a:buClr>
              <a:buFont typeface="Wingdings" pitchFamily="2" charset="2"/>
              <a:buChar char="n"/>
              <a:defRPr sz="2800">
                <a:solidFill>
                  <a:schemeClr val="tx2">
                    <a:lumMod val="75000"/>
                  </a:schemeClr>
                </a:solidFill>
                <a:latin typeface="微软雅黑" pitchFamily="34" charset="-122"/>
                <a:ea typeface="微软雅黑" pitchFamily="34" charset="-122"/>
              </a:defRPr>
            </a:lvl1pPr>
            <a:lvl2pPr>
              <a:lnSpc>
                <a:spcPct val="125000"/>
              </a:lnSpc>
              <a:spcBef>
                <a:spcPts val="0"/>
              </a:spcBef>
              <a:buClr>
                <a:schemeClr val="accent1"/>
              </a:buClr>
              <a:defRPr sz="2400">
                <a:solidFill>
                  <a:schemeClr val="tx2">
                    <a:lumMod val="75000"/>
                  </a:schemeClr>
                </a:solidFill>
                <a:latin typeface="微软雅黑" pitchFamily="34" charset="-122"/>
                <a:ea typeface="微软雅黑" pitchFamily="34" charset="-122"/>
              </a:defRPr>
            </a:lvl2pPr>
            <a:lvl3pPr marL="1143000" indent="-228600">
              <a:lnSpc>
                <a:spcPct val="125000"/>
              </a:lnSpc>
              <a:spcBef>
                <a:spcPts val="0"/>
              </a:spcBef>
              <a:buClr>
                <a:schemeClr val="accent1"/>
              </a:buClr>
              <a:buFont typeface="Wingdings" charset="2"/>
              <a:buChar char="Ø"/>
              <a:defRPr sz="2000">
                <a:solidFill>
                  <a:schemeClr val="tx2">
                    <a:lumMod val="75000"/>
                  </a:schemeClr>
                </a:solidFill>
                <a:latin typeface="微软雅黑" pitchFamily="34" charset="-122"/>
                <a:ea typeface="微软雅黑" pitchFamily="34" charset="-122"/>
              </a:defRPr>
            </a:lvl3pPr>
            <a:lvl4pPr marL="1600200" indent="-228600">
              <a:lnSpc>
                <a:spcPct val="125000"/>
              </a:lnSpc>
              <a:spcBef>
                <a:spcPts val="0"/>
              </a:spcBef>
              <a:buClr>
                <a:schemeClr val="accent1"/>
              </a:buClr>
              <a:buFont typeface="Wingdings" charset="2"/>
              <a:buChar char="l"/>
              <a:defRPr sz="1600">
                <a:solidFill>
                  <a:schemeClr val="tx2">
                    <a:lumMod val="75000"/>
                  </a:schemeClr>
                </a:solidFill>
                <a:latin typeface="微软雅黑" pitchFamily="34" charset="-122"/>
                <a:ea typeface="微软雅黑" pitchFamily="34" charset="-122"/>
              </a:defRPr>
            </a:lvl4pPr>
            <a:lvl5pPr marL="1828800" indent="0">
              <a:lnSpc>
                <a:spcPct val="150000"/>
              </a:lnSpc>
              <a:buNone/>
              <a:defRPr sz="1600">
                <a:solidFill>
                  <a:schemeClr val="tx2">
                    <a:lumMod val="75000"/>
                  </a:schemeClr>
                </a:solidFill>
                <a:latin typeface="微软雅黑" pitchFamily="34" charset="-122"/>
                <a:ea typeface="微软雅黑" pitchFamily="34" charset="-122"/>
              </a:defRPr>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sp>
        <p:nvSpPr>
          <p:cNvPr id="5" name="文本占位符 4"/>
          <p:cNvSpPr>
            <a:spLocks noGrp="1"/>
          </p:cNvSpPr>
          <p:nvPr>
            <p:ph type="body" sz="quarter" idx="3"/>
          </p:nvPr>
        </p:nvSpPr>
        <p:spPr>
          <a:xfrm>
            <a:off x="4645025" y="989038"/>
            <a:ext cx="4041775" cy="639762"/>
          </a:xfrm>
        </p:spPr>
        <p:txBody>
          <a:bodyPr anchor="b"/>
          <a:lstStyle>
            <a:lvl1pPr marL="0" indent="0">
              <a:buNone/>
              <a:defRPr sz="3200" b="1">
                <a:solidFill>
                  <a:schemeClr val="tx2">
                    <a:lumMod val="75000"/>
                  </a:schemeClr>
                </a:solidFill>
                <a:latin typeface="微软雅黑" pitchFamily="34" charset="-122"/>
                <a:ea typeface="微软雅黑"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10" name="内容占位符 3"/>
          <p:cNvSpPr>
            <a:spLocks noGrp="1"/>
          </p:cNvSpPr>
          <p:nvPr>
            <p:ph sz="half" idx="10"/>
          </p:nvPr>
        </p:nvSpPr>
        <p:spPr>
          <a:xfrm>
            <a:off x="4644008" y="1628800"/>
            <a:ext cx="4040188" cy="4968552"/>
          </a:xfrm>
        </p:spPr>
        <p:txBody>
          <a:bodyPr/>
          <a:lstStyle>
            <a:lvl1pPr>
              <a:lnSpc>
                <a:spcPct val="125000"/>
              </a:lnSpc>
              <a:spcBef>
                <a:spcPts val="0"/>
              </a:spcBef>
              <a:buClr>
                <a:schemeClr val="accent1"/>
              </a:buClr>
              <a:buFont typeface="Wingdings" pitchFamily="2" charset="2"/>
              <a:buChar char="n"/>
              <a:defRPr sz="2800">
                <a:solidFill>
                  <a:schemeClr val="tx2">
                    <a:lumMod val="75000"/>
                  </a:schemeClr>
                </a:solidFill>
                <a:latin typeface="微软雅黑" pitchFamily="34" charset="-122"/>
                <a:ea typeface="微软雅黑" pitchFamily="34" charset="-122"/>
              </a:defRPr>
            </a:lvl1pPr>
            <a:lvl2pPr>
              <a:lnSpc>
                <a:spcPct val="125000"/>
              </a:lnSpc>
              <a:spcBef>
                <a:spcPts val="0"/>
              </a:spcBef>
              <a:buClr>
                <a:schemeClr val="accent1"/>
              </a:buClr>
              <a:defRPr sz="2400">
                <a:solidFill>
                  <a:schemeClr val="tx2">
                    <a:lumMod val="75000"/>
                  </a:schemeClr>
                </a:solidFill>
                <a:latin typeface="微软雅黑" pitchFamily="34" charset="-122"/>
                <a:ea typeface="微软雅黑" pitchFamily="34" charset="-122"/>
              </a:defRPr>
            </a:lvl2pPr>
            <a:lvl3pPr marL="1143000" indent="-228600">
              <a:lnSpc>
                <a:spcPct val="125000"/>
              </a:lnSpc>
              <a:spcBef>
                <a:spcPts val="0"/>
              </a:spcBef>
              <a:buClr>
                <a:schemeClr val="accent1"/>
              </a:buClr>
              <a:buFont typeface="Wingdings" charset="2"/>
              <a:buChar char="Ø"/>
              <a:defRPr sz="2000">
                <a:solidFill>
                  <a:schemeClr val="tx2">
                    <a:lumMod val="75000"/>
                  </a:schemeClr>
                </a:solidFill>
                <a:latin typeface="微软雅黑" pitchFamily="34" charset="-122"/>
                <a:ea typeface="微软雅黑" pitchFamily="34" charset="-122"/>
              </a:defRPr>
            </a:lvl3pPr>
            <a:lvl4pPr marL="1600200" indent="-228600">
              <a:lnSpc>
                <a:spcPct val="125000"/>
              </a:lnSpc>
              <a:spcBef>
                <a:spcPts val="0"/>
              </a:spcBef>
              <a:buClr>
                <a:schemeClr val="accent1"/>
              </a:buClr>
              <a:buFont typeface="Wingdings" charset="2"/>
              <a:buChar char="l"/>
              <a:defRPr sz="1600">
                <a:solidFill>
                  <a:schemeClr val="tx2">
                    <a:lumMod val="75000"/>
                  </a:schemeClr>
                </a:solidFill>
                <a:latin typeface="微软雅黑" pitchFamily="34" charset="-122"/>
                <a:ea typeface="微软雅黑" pitchFamily="34" charset="-122"/>
              </a:defRPr>
            </a:lvl4pPr>
            <a:lvl5pPr marL="1828800" indent="0">
              <a:lnSpc>
                <a:spcPct val="150000"/>
              </a:lnSpc>
              <a:buNone/>
              <a:defRPr sz="1600">
                <a:solidFill>
                  <a:schemeClr val="tx2">
                    <a:lumMod val="75000"/>
                  </a:schemeClr>
                </a:solidFill>
                <a:latin typeface="微软雅黑" pitchFamily="34" charset="-122"/>
                <a:ea typeface="微软雅黑" pitchFamily="34" charset="-122"/>
              </a:defRPr>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图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538536" y="980729"/>
            <a:ext cx="8065912" cy="5616624"/>
          </a:xfrm>
        </p:spPr>
        <p:txBody>
          <a:bodyPr rtlCol="0">
            <a:normAutofit/>
          </a:bodyPr>
          <a:lstStyle>
            <a:lvl1pPr marL="0" indent="0">
              <a:buNone/>
              <a:defRPr sz="3200">
                <a:solidFill>
                  <a:schemeClr val="tx2">
                    <a:lumMod val="75000"/>
                  </a:schemeClr>
                </a:solidFill>
                <a:latin typeface="微软雅黑" pitchFamily="34" charset="-122"/>
                <a:ea typeface="微软雅黑" pitchFamily="34"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dirty="0"/>
              <a:t>单击图标添加图片</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竖排文字">
    <p:spTree>
      <p:nvGrpSpPr>
        <p:cNvPr id="1" name=""/>
        <p:cNvGrpSpPr/>
        <p:nvPr/>
      </p:nvGrpSpPr>
      <p:grpSpPr>
        <a:xfrm>
          <a:off x="0" y="0"/>
          <a:ext cx="0" cy="0"/>
          <a:chOff x="0" y="0"/>
          <a:chExt cx="0" cy="0"/>
        </a:xfrm>
      </p:grpSpPr>
      <p:sp>
        <p:nvSpPr>
          <p:cNvPr id="3" name="竖排文字占位符 2"/>
          <p:cNvSpPr>
            <a:spLocks noGrp="1"/>
          </p:cNvSpPr>
          <p:nvPr>
            <p:ph type="body" orient="vert" idx="1"/>
          </p:nvPr>
        </p:nvSpPr>
        <p:spPr>
          <a:xfrm>
            <a:off x="457200" y="980728"/>
            <a:ext cx="8229600" cy="5616624"/>
          </a:xfrm>
        </p:spPr>
        <p:txBody>
          <a:bodyPr vert="eaVert"/>
          <a:lstStyle>
            <a:lvl1pPr>
              <a:lnSpc>
                <a:spcPct val="125000"/>
              </a:lnSpc>
              <a:spcBef>
                <a:spcPts val="0"/>
              </a:spcBef>
              <a:buClr>
                <a:schemeClr val="accent1"/>
              </a:buClr>
              <a:buFont typeface="Wingdings" pitchFamily="2" charset="2"/>
              <a:buChar char="n"/>
              <a:defRPr sz="2800">
                <a:solidFill>
                  <a:schemeClr val="tx2">
                    <a:lumMod val="75000"/>
                  </a:schemeClr>
                </a:solidFill>
                <a:latin typeface="微软雅黑" pitchFamily="34" charset="-122"/>
                <a:ea typeface="微软雅黑" pitchFamily="34" charset="-122"/>
              </a:defRPr>
            </a:lvl1pPr>
            <a:lvl2pPr>
              <a:lnSpc>
                <a:spcPct val="125000"/>
              </a:lnSpc>
              <a:spcBef>
                <a:spcPts val="0"/>
              </a:spcBef>
              <a:buClr>
                <a:schemeClr val="accent1"/>
              </a:buClr>
              <a:defRPr sz="2400">
                <a:solidFill>
                  <a:schemeClr val="tx2">
                    <a:lumMod val="75000"/>
                  </a:schemeClr>
                </a:solidFill>
                <a:latin typeface="微软雅黑" pitchFamily="34" charset="-122"/>
                <a:ea typeface="微软雅黑" pitchFamily="34" charset="-122"/>
              </a:defRPr>
            </a:lvl2pPr>
            <a:lvl3pPr marL="1143000" indent="-228600">
              <a:lnSpc>
                <a:spcPct val="125000"/>
              </a:lnSpc>
              <a:spcBef>
                <a:spcPts val="0"/>
              </a:spcBef>
              <a:buClr>
                <a:schemeClr val="accent1"/>
              </a:buClr>
              <a:buFont typeface="Wingdings" charset="2"/>
              <a:buChar char="Ø"/>
              <a:defRPr sz="2000">
                <a:solidFill>
                  <a:schemeClr val="tx2">
                    <a:lumMod val="75000"/>
                  </a:schemeClr>
                </a:solidFill>
                <a:latin typeface="微软雅黑" pitchFamily="34" charset="-122"/>
                <a:ea typeface="微软雅黑" pitchFamily="34" charset="-122"/>
              </a:defRPr>
            </a:lvl3pPr>
            <a:lvl4pPr marL="1600200" indent="-228600">
              <a:lnSpc>
                <a:spcPct val="125000"/>
              </a:lnSpc>
              <a:spcBef>
                <a:spcPts val="0"/>
              </a:spcBef>
              <a:buClr>
                <a:schemeClr val="accent1"/>
              </a:buClr>
              <a:buFont typeface="Wingdings" charset="2"/>
              <a:buChar char="l"/>
              <a:defRPr>
                <a:solidFill>
                  <a:schemeClr val="tx2">
                    <a:lumMod val="75000"/>
                  </a:schemeClr>
                </a:solidFill>
                <a:latin typeface="微软雅黑" pitchFamily="34" charset="-122"/>
                <a:ea typeface="微软雅黑" pitchFamily="34" charset="-122"/>
              </a:defRPr>
            </a:lvl4pPr>
            <a:lvl5pPr marL="1828800" indent="0">
              <a:lnSpc>
                <a:spcPct val="125000"/>
              </a:lnSpc>
              <a:spcBef>
                <a:spcPts val="0"/>
              </a:spcBef>
              <a:buClr>
                <a:schemeClr val="accent1"/>
              </a:buClr>
              <a:buNone/>
              <a:defRPr>
                <a:solidFill>
                  <a:schemeClr val="tx2">
                    <a:lumMod val="75000"/>
                  </a:schemeClr>
                </a:solidFill>
                <a:latin typeface="微软雅黑" pitchFamily="34" charset="-122"/>
                <a:ea typeface="微软雅黑"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结束页-无图片">
    <p:spTree>
      <p:nvGrpSpPr>
        <p:cNvPr id="1" name=""/>
        <p:cNvGrpSpPr/>
        <p:nvPr/>
      </p:nvGrpSpPr>
      <p:grpSpPr>
        <a:xfrm>
          <a:off x="0" y="0"/>
          <a:ext cx="0" cy="0"/>
          <a:chOff x="0" y="0"/>
          <a:chExt cx="0" cy="0"/>
        </a:xfrm>
      </p:grpSpPr>
      <p:sp>
        <p:nvSpPr>
          <p:cNvPr id="2" name="标题 1"/>
          <p:cNvSpPr>
            <a:spLocks noGrp="1"/>
          </p:cNvSpPr>
          <p:nvPr>
            <p:ph type="ctrTitle"/>
          </p:nvPr>
        </p:nvSpPr>
        <p:spPr>
          <a:xfrm>
            <a:off x="1331640" y="1772816"/>
            <a:ext cx="6766520" cy="938535"/>
          </a:xfrm>
        </p:spPr>
        <p:txBody>
          <a:bodyPr>
            <a:normAutofit/>
          </a:bodyPr>
          <a:lstStyle>
            <a:lvl1pPr algn="ctr">
              <a:defRPr sz="4000" b="1">
                <a:solidFill>
                  <a:schemeClr val="tx2">
                    <a:lumMod val="75000"/>
                  </a:schemeClr>
                </a:solidFill>
                <a:latin typeface="微软雅黑" pitchFamily="34" charset="-122"/>
                <a:ea typeface="微软雅黑" pitchFamily="34" charset="-122"/>
                <a:cs typeface="Kalinga" pitchFamily="34" charset="0"/>
              </a:defRPr>
            </a:lvl1pPr>
          </a:lstStyle>
          <a:p>
            <a:r>
              <a:rPr lang="zh-CN" altLang="en-US" dirty="0"/>
              <a:t>单击此处编辑母版标题样式</a:t>
            </a:r>
            <a:endParaRPr lang="en-US" altLang="zh-CN"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7"/>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a:t>单击以编辑母版副标题样式</a:t>
            </a:r>
          </a:p>
        </p:txBody>
      </p:sp>
      <p:sp>
        <p:nvSpPr>
          <p:cNvPr id="4" name="日期占位符 3"/>
          <p:cNvSpPr>
            <a:spLocks noGrp="1"/>
          </p:cNvSpPr>
          <p:nvPr>
            <p:ph type="dt" sz="half" idx="10"/>
          </p:nvPr>
        </p:nvSpPr>
        <p:spPr/>
        <p:txBody>
          <a:bodyPr/>
          <a:lstStyle>
            <a:lvl1pPr>
              <a:defRPr/>
            </a:lvl1pPr>
          </a:lstStyle>
          <a:p>
            <a:pPr>
              <a:defRPr/>
            </a:pPr>
            <a:fld id="{868BDADD-9BA9-4769-8161-AC96068CCF8B}" type="datetimeFigureOut">
              <a:rPr lang="zh-CN" altLang="en-US"/>
              <a:pPr>
                <a:defRPr/>
              </a:pPr>
              <a:t>2021/3/10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E3DA9E3F-0D33-479A-8B45-6105BA812173}" type="slidenum">
              <a:rPr lang="zh-CN" altLang="en-US"/>
              <a:pPr>
                <a:defRPr/>
              </a:pPr>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A57C02CD-34B3-4DA6-9E3F-040C178D13CE}" type="datetimeFigureOut">
              <a:rPr lang="zh-CN" altLang="en-US"/>
              <a:pPr>
                <a:defRPr/>
              </a:pPr>
              <a:t>2021/3/10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DD816F28-8B46-499D-A4EE-30E935144BF5}"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编辑母版文本样式</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lvl1pPr>
              <a:defRPr/>
            </a:lvl1pPr>
          </a:lstStyle>
          <a:p>
            <a:pPr>
              <a:defRPr/>
            </a:pPr>
            <a:fld id="{0CF80646-A87D-4C6D-980A-3A46EC7FF46F}" type="datetimeFigureOut">
              <a:rPr lang="zh-CN" altLang="en-US"/>
              <a:pPr>
                <a:defRPr/>
              </a:pPr>
              <a:t>2021/3/10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EAD5564F-DEDA-4509-96A5-D88E1BD44F7B}" type="slidenum">
              <a:rPr lang="zh-CN" altLang="en-US"/>
              <a:pPr>
                <a:defRPr/>
              </a:pPr>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0856D595-4836-45C5-B3C6-38EE91D5DB2A}" type="datetimeFigureOut">
              <a:rPr lang="zh-CN" altLang="en-US"/>
              <a:pPr>
                <a:defRPr/>
              </a:pPr>
              <a:t>2021/3/10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CC837355-E403-44F8-B67D-73FA688F6456}" type="slidenum">
              <a:rPr lang="zh-CN" altLang="en-US"/>
              <a:pPr>
                <a:defRPr/>
              </a:pPr>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内容占位符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内容占位符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6A1C0E53-3F49-43AB-9EDC-70C615A8760A}" type="datetimeFigureOut">
              <a:rPr lang="zh-CN" altLang="en-US"/>
              <a:pPr>
                <a:defRPr/>
              </a:pPr>
              <a:t>2021/3/10</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5243FE26-887F-42EE-8D59-C74056FE2927}" type="slidenum">
              <a:rPr lang="zh-CN" altLang="en-US"/>
              <a:pPr>
                <a:defRPr/>
              </a:pPr>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CE197565-FA0A-4EED-96D5-6596AFEFF516}" type="datetimeFigureOut">
              <a:rPr lang="zh-CN" altLang="en-US"/>
              <a:pPr>
                <a:defRPr/>
              </a:pPr>
              <a:t>2021/3/10</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2B3EB3C3-DB18-4C11-9D2F-CAFE9FABA944}" type="slidenum">
              <a:rPr lang="zh-CN" altLang="en-US"/>
              <a:pPr>
                <a:defRPr/>
              </a:pPr>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6F4AE936-CE97-4952-941B-475145EE4C55}" type="datetimeFigureOut">
              <a:rPr lang="zh-CN" altLang="en-US"/>
              <a:pPr>
                <a:defRPr/>
              </a:pPr>
              <a:t>2021/3/10</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665AAAAE-9D61-4634-8955-A76D2B1BCFE9}" type="slidenum">
              <a:rPr lang="zh-CN" altLang="en-US"/>
              <a:pPr>
                <a:defRPr/>
              </a:pPr>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编辑母版文本样式</a:t>
            </a:r>
          </a:p>
        </p:txBody>
      </p:sp>
      <p:sp>
        <p:nvSpPr>
          <p:cNvPr id="5" name="日期占位符 3"/>
          <p:cNvSpPr>
            <a:spLocks noGrp="1"/>
          </p:cNvSpPr>
          <p:nvPr>
            <p:ph type="dt" sz="half" idx="10"/>
          </p:nvPr>
        </p:nvSpPr>
        <p:spPr/>
        <p:txBody>
          <a:bodyPr/>
          <a:lstStyle>
            <a:lvl1pPr>
              <a:defRPr/>
            </a:lvl1pPr>
          </a:lstStyle>
          <a:p>
            <a:pPr>
              <a:defRPr/>
            </a:pPr>
            <a:fld id="{448B8EE1-2857-4205-911D-A4A5A8A9CE96}" type="datetimeFigureOut">
              <a:rPr lang="zh-CN" altLang="en-US"/>
              <a:pPr>
                <a:defRPr/>
              </a:pPr>
              <a:t>2021/3/10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5C15A18B-7EFF-42C2-A7F2-1AD5BA81A77E}" type="slidenum">
              <a:rPr lang="zh-CN" altLang="en-US"/>
              <a:pPr>
                <a:defRPr/>
              </a:pPr>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编辑母版文本样式</a:t>
            </a:r>
          </a:p>
        </p:txBody>
      </p:sp>
      <p:sp>
        <p:nvSpPr>
          <p:cNvPr id="5" name="日期占位符 3"/>
          <p:cNvSpPr>
            <a:spLocks noGrp="1"/>
          </p:cNvSpPr>
          <p:nvPr>
            <p:ph type="dt" sz="half" idx="10"/>
          </p:nvPr>
        </p:nvSpPr>
        <p:spPr/>
        <p:txBody>
          <a:bodyPr/>
          <a:lstStyle>
            <a:lvl1pPr>
              <a:defRPr/>
            </a:lvl1pPr>
          </a:lstStyle>
          <a:p>
            <a:pPr>
              <a:defRPr/>
            </a:pPr>
            <a:fld id="{91A6D1FE-5C26-43E3-88F2-4934AF3FD0E4}" type="datetimeFigureOut">
              <a:rPr lang="zh-CN" altLang="en-US"/>
              <a:pPr>
                <a:defRPr/>
              </a:pPr>
              <a:t>2021/3/10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BF248650-7F32-42AF-B7CC-E48F1ADF54DC}" type="slidenum">
              <a:rPr lang="zh-CN" altLang="en-US"/>
              <a:pPr>
                <a:defRPr/>
              </a:pPr>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FCF5D984-CB57-4DDC-85FB-C4FBCA665672}" type="datetimeFigureOut">
              <a:rPr lang="zh-CN" altLang="en-US"/>
              <a:pPr>
                <a:defRPr/>
              </a:pPr>
              <a:t>2021/3/10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EE9DE99-9A2F-4CAB-A8CE-A796F3584A3F}" type="slidenum">
              <a:rPr lang="zh-CN" altLang="en-US"/>
              <a:pPr>
                <a:defRPr/>
              </a:pPr>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0"/>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40"/>
            <a:ext cx="6019800" cy="5851525"/>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FAB0C370-E0A2-4B06-B0C4-E7CC8AA36C24}" type="datetimeFigureOut">
              <a:rPr lang="zh-CN" altLang="en-US"/>
              <a:pPr>
                <a:defRPr/>
              </a:pPr>
              <a:t>2021/3/10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E73B0A9-F6C4-45D1-9B71-5BDD0EC803DA}" type="slidenum">
              <a:rPr lang="zh-CN" altLang="en-US"/>
              <a:pPr>
                <a:defRPr/>
              </a:pPr>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7"/>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CN" altLang="en-US"/>
              <a:t>单击以编辑母版副标题样式</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5" name="Rectangle 6"/>
          <p:cNvSpPr>
            <a:spLocks noGrp="1" noChangeArrowheads="1"/>
          </p:cNvSpPr>
          <p:nvPr>
            <p:ph type="sldNum" sz="quarter" idx="11"/>
          </p:nvPr>
        </p:nvSpPr>
        <p:spPr>
          <a:ln/>
        </p:spPr>
        <p:txBody>
          <a:bodyPr/>
          <a:lstStyle>
            <a:lvl1pPr>
              <a:defRPr/>
            </a:lvl1pPr>
          </a:lstStyle>
          <a:p>
            <a:pPr>
              <a:defRPr/>
            </a:pPr>
            <a:fld id="{17BC5062-8369-4887-BB75-353948984C89}"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内容占位符 2"/>
          <p:cNvSpPr>
            <a:spLocks noGrp="1"/>
          </p:cNvSpPr>
          <p:nvPr>
            <p:ph idx="1"/>
          </p:nvPr>
        </p:nvSpPr>
        <p:spPr>
          <a:xfrm>
            <a:off x="457200" y="1700809"/>
            <a:ext cx="8229600" cy="4699992"/>
          </a:xfrm>
        </p:spPr>
        <p:txBody>
          <a:bodyPr/>
          <a:lstStyle>
            <a:lvl1pPr>
              <a:lnSpc>
                <a:spcPct val="150000"/>
              </a:lnSpc>
              <a:spcBef>
                <a:spcPts val="0"/>
              </a:spcBef>
              <a:defRPr>
                <a:latin typeface="+mj-ea"/>
                <a:ea typeface="+mj-ea"/>
              </a:defRPr>
            </a:lvl1pPr>
            <a:lvl2pPr>
              <a:lnSpc>
                <a:spcPct val="150000"/>
              </a:lnSpc>
              <a:spcBef>
                <a:spcPts val="0"/>
              </a:spcBef>
              <a:defRPr>
                <a:latin typeface="+mj-ea"/>
                <a:ea typeface="+mj-ea"/>
              </a:defRPr>
            </a:lvl2pPr>
            <a:lvl3pPr>
              <a:lnSpc>
                <a:spcPct val="150000"/>
              </a:lnSpc>
              <a:spcBef>
                <a:spcPts val="0"/>
              </a:spcBef>
              <a:defRPr>
                <a:latin typeface="+mj-ea"/>
                <a:ea typeface="+mj-ea"/>
              </a:defRPr>
            </a:lvl3pPr>
            <a:lvl4pPr>
              <a:lnSpc>
                <a:spcPct val="150000"/>
              </a:lnSpc>
              <a:spcBef>
                <a:spcPts val="0"/>
              </a:spcBef>
              <a:defRPr>
                <a:latin typeface="+mj-ea"/>
                <a:ea typeface="+mj-ea"/>
              </a:defRPr>
            </a:lvl4pPr>
            <a:lvl5pPr>
              <a:lnSpc>
                <a:spcPct val="150000"/>
              </a:lnSpc>
              <a:spcBef>
                <a:spcPts val="0"/>
              </a:spcBef>
              <a:defRPr>
                <a:latin typeface="+mj-ea"/>
                <a:ea typeface="+mj-ea"/>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5" name="Rectangle 6"/>
          <p:cNvSpPr>
            <a:spLocks noGrp="1" noChangeArrowheads="1"/>
          </p:cNvSpPr>
          <p:nvPr>
            <p:ph type="sldNum" sz="quarter" idx="11"/>
          </p:nvPr>
        </p:nvSpPr>
        <p:spPr>
          <a:ln/>
        </p:spPr>
        <p:txBody>
          <a:bodyPr/>
          <a:lstStyle>
            <a:lvl1pPr>
              <a:defRPr/>
            </a:lvl1pPr>
          </a:lstStyle>
          <a:p>
            <a:pPr>
              <a:defRPr/>
            </a:pPr>
            <a:fld id="{257875B8-8F38-4F03-B697-813F69619743}" type="slidenum">
              <a:rPr lang="zh-CN" altLang="en-US"/>
              <a:pPr>
                <a:defRPr/>
              </a:pPr>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编辑母版文本样式</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5" name="Rectangle 6"/>
          <p:cNvSpPr>
            <a:spLocks noGrp="1" noChangeArrowheads="1"/>
          </p:cNvSpPr>
          <p:nvPr>
            <p:ph type="sldNum" sz="quarter" idx="11"/>
          </p:nvPr>
        </p:nvSpPr>
        <p:spPr>
          <a:ln/>
        </p:spPr>
        <p:txBody>
          <a:bodyPr/>
          <a:lstStyle>
            <a:lvl1pPr>
              <a:defRPr/>
            </a:lvl1pPr>
          </a:lstStyle>
          <a:p>
            <a:pPr>
              <a:defRPr/>
            </a:pPr>
            <a:fld id="{9FF87339-1F01-459A-9DA3-FACB5A5A4291}" type="slidenum">
              <a:rPr lang="zh-CN" altLang="en-US"/>
              <a:pPr>
                <a:defRPr/>
              </a:pPr>
              <a:t>‹#›</a:t>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928815"/>
            <a:ext cx="4038600" cy="4471987"/>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28815"/>
            <a:ext cx="4038600" cy="4471987"/>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6" name="Rectangle 6"/>
          <p:cNvSpPr>
            <a:spLocks noGrp="1" noChangeArrowheads="1"/>
          </p:cNvSpPr>
          <p:nvPr>
            <p:ph type="sldNum" sz="quarter" idx="11"/>
          </p:nvPr>
        </p:nvSpPr>
        <p:spPr>
          <a:ln/>
        </p:spPr>
        <p:txBody>
          <a:bodyPr/>
          <a:lstStyle>
            <a:lvl1pPr>
              <a:defRPr/>
            </a:lvl1pPr>
          </a:lstStyle>
          <a:p>
            <a:pPr>
              <a:defRPr/>
            </a:pPr>
            <a:fld id="{0CF19FDF-B2A2-4BEE-BED7-4DC296700FEC}" type="slidenum">
              <a:rPr lang="zh-CN" altLang="en-US"/>
              <a:pPr>
                <a:defRPr/>
              </a:pPr>
              <a:t>‹#›</a:t>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内容占位符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内容占位符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8" name="Rectangle 6"/>
          <p:cNvSpPr>
            <a:spLocks noGrp="1" noChangeArrowheads="1"/>
          </p:cNvSpPr>
          <p:nvPr>
            <p:ph type="sldNum" sz="quarter" idx="11"/>
          </p:nvPr>
        </p:nvSpPr>
        <p:spPr>
          <a:ln/>
        </p:spPr>
        <p:txBody>
          <a:bodyPr/>
          <a:lstStyle>
            <a:lvl1pPr>
              <a:defRPr/>
            </a:lvl1pPr>
          </a:lstStyle>
          <a:p>
            <a:pPr>
              <a:defRPr/>
            </a:pPr>
            <a:fld id="{3C83B053-3AF9-4BEB-80AF-E5F0C61CD701}" type="slidenum">
              <a:rPr lang="zh-CN" altLang="en-US"/>
              <a:pPr>
                <a:defRPr/>
              </a:pPr>
              <a:t>‹#›</a:t>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4" name="Rectangle 6"/>
          <p:cNvSpPr>
            <a:spLocks noGrp="1" noChangeArrowheads="1"/>
          </p:cNvSpPr>
          <p:nvPr>
            <p:ph type="sldNum" sz="quarter" idx="11"/>
          </p:nvPr>
        </p:nvSpPr>
        <p:spPr>
          <a:ln/>
        </p:spPr>
        <p:txBody>
          <a:bodyPr/>
          <a:lstStyle>
            <a:lvl1pPr>
              <a:defRPr/>
            </a:lvl1pPr>
          </a:lstStyle>
          <a:p>
            <a:pPr>
              <a:defRPr/>
            </a:pPr>
            <a:fld id="{EA66E86B-66D3-46AA-B1D1-0DF2A3AF777D}" type="slidenum">
              <a:rPr lang="zh-CN" altLang="en-US"/>
              <a:pPr>
                <a:defRPr/>
              </a:pPr>
              <a:t>‹#›</a:t>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3" name="Rectangle 6"/>
          <p:cNvSpPr>
            <a:spLocks noGrp="1" noChangeArrowheads="1"/>
          </p:cNvSpPr>
          <p:nvPr>
            <p:ph type="sldNum" sz="quarter" idx="11"/>
          </p:nvPr>
        </p:nvSpPr>
        <p:spPr>
          <a:ln/>
        </p:spPr>
        <p:txBody>
          <a:bodyPr/>
          <a:lstStyle>
            <a:lvl1pPr>
              <a:defRPr/>
            </a:lvl1pPr>
          </a:lstStyle>
          <a:p>
            <a:pPr>
              <a:defRPr/>
            </a:pPr>
            <a:fld id="{4FADA7A1-EB67-4B48-9899-3DD57C77754B}" type="slidenum">
              <a:rPr lang="zh-CN" altLang="en-US"/>
              <a:pPr>
                <a:defRPr/>
              </a:pPr>
              <a:t>‹#›</a:t>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6" name="Rectangle 6"/>
          <p:cNvSpPr>
            <a:spLocks noGrp="1" noChangeArrowheads="1"/>
          </p:cNvSpPr>
          <p:nvPr>
            <p:ph type="sldNum" sz="quarter" idx="11"/>
          </p:nvPr>
        </p:nvSpPr>
        <p:spPr>
          <a:ln/>
        </p:spPr>
        <p:txBody>
          <a:bodyPr/>
          <a:lstStyle>
            <a:lvl1pPr>
              <a:defRPr/>
            </a:lvl1pPr>
          </a:lstStyle>
          <a:p>
            <a:pPr>
              <a:defRPr/>
            </a:pPr>
            <a:fld id="{3B98584D-7A4A-4F20-A2D5-6A66D3C91BFF}" type="slidenum">
              <a:rPr lang="zh-CN" altLang="en-US"/>
              <a:pPr>
                <a:defRPr/>
              </a:pPr>
              <a:t>‹#›</a:t>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6" name="Rectangle 6"/>
          <p:cNvSpPr>
            <a:spLocks noGrp="1" noChangeArrowheads="1"/>
          </p:cNvSpPr>
          <p:nvPr>
            <p:ph type="sldNum" sz="quarter" idx="11"/>
          </p:nvPr>
        </p:nvSpPr>
        <p:spPr>
          <a:ln/>
        </p:spPr>
        <p:txBody>
          <a:bodyPr/>
          <a:lstStyle>
            <a:lvl1pPr>
              <a:defRPr/>
            </a:lvl1pPr>
          </a:lstStyle>
          <a:p>
            <a:pPr>
              <a:defRPr/>
            </a:pPr>
            <a:fld id="{8A80ED4C-E8E0-46AA-AA6C-0536FD4BEDBE}" type="slidenum">
              <a:rPr lang="zh-CN" altLang="en-US"/>
              <a:pPr>
                <a:defRPr/>
              </a:pPr>
              <a:t>‹#›</a:t>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5" name="Rectangle 6"/>
          <p:cNvSpPr>
            <a:spLocks noGrp="1" noChangeArrowheads="1"/>
          </p:cNvSpPr>
          <p:nvPr>
            <p:ph type="sldNum" sz="quarter" idx="11"/>
          </p:nvPr>
        </p:nvSpPr>
        <p:spPr>
          <a:ln/>
        </p:spPr>
        <p:txBody>
          <a:bodyPr/>
          <a:lstStyle>
            <a:lvl1pPr>
              <a:defRPr/>
            </a:lvl1pPr>
          </a:lstStyle>
          <a:p>
            <a:pPr>
              <a:defRPr/>
            </a:pPr>
            <a:fld id="{86E47746-0645-43D8-9B34-DB43423B927D}" type="slidenum">
              <a:rPr lang="zh-CN" altLang="en-US"/>
              <a:pPr>
                <a:defRPr/>
              </a:pPr>
              <a:t>‹#›</a:t>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0838" y="714377"/>
            <a:ext cx="2114550" cy="56864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57188" y="714377"/>
            <a:ext cx="6191250" cy="5686425"/>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5" name="Rectangle 6"/>
          <p:cNvSpPr>
            <a:spLocks noGrp="1" noChangeArrowheads="1"/>
          </p:cNvSpPr>
          <p:nvPr>
            <p:ph type="sldNum" sz="quarter" idx="11"/>
          </p:nvPr>
        </p:nvSpPr>
        <p:spPr>
          <a:ln/>
        </p:spPr>
        <p:txBody>
          <a:bodyPr/>
          <a:lstStyle>
            <a:lvl1pPr>
              <a:defRPr/>
            </a:lvl1pPr>
          </a:lstStyle>
          <a:p>
            <a:pPr>
              <a:defRPr/>
            </a:pPr>
            <a:fld id="{C70AD0EE-D805-4401-B020-19CBDC865046}"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928815"/>
            <a:ext cx="4038600" cy="4471987"/>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28815"/>
            <a:ext cx="4038600" cy="4471987"/>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结束页-图片">
    <p:spTree>
      <p:nvGrpSpPr>
        <p:cNvPr id="1" name=""/>
        <p:cNvGrpSpPr/>
        <p:nvPr/>
      </p:nvGrpSpPr>
      <p:grpSpPr>
        <a:xfrm>
          <a:off x="0" y="0"/>
          <a:ext cx="0" cy="0"/>
          <a:chOff x="0" y="0"/>
          <a:chExt cx="0" cy="0"/>
        </a:xfrm>
      </p:grpSpPr>
      <p:pic>
        <p:nvPicPr>
          <p:cNvPr id="3" name="Picture 3" descr="E:\Z_20141020浙大应用项调整\PPT-10.23\PPT源文件-10.23-02.png"/>
          <p:cNvPicPr>
            <a:picLocks noChangeAspect="1" noChangeArrowheads="1"/>
          </p:cNvPicPr>
          <p:nvPr userDrawn="1"/>
        </p:nvPicPr>
        <p:blipFill>
          <a:blip r:embed="rId2"/>
          <a:srcRect/>
          <a:stretch>
            <a:fillRect/>
          </a:stretch>
        </p:blipFill>
        <p:spPr bwMode="auto">
          <a:xfrm>
            <a:off x="561975" y="5133975"/>
            <a:ext cx="4124325" cy="241300"/>
          </a:xfrm>
          <a:prstGeom prst="rect">
            <a:avLst/>
          </a:prstGeom>
          <a:noFill/>
          <a:ln w="9525">
            <a:noFill/>
            <a:miter lim="800000"/>
            <a:headEnd/>
            <a:tailEnd/>
          </a:ln>
        </p:spPr>
      </p:pic>
      <p:sp>
        <p:nvSpPr>
          <p:cNvPr id="2" name="标题 1"/>
          <p:cNvSpPr>
            <a:spLocks noGrp="1"/>
          </p:cNvSpPr>
          <p:nvPr>
            <p:ph type="ctrTitle"/>
          </p:nvPr>
        </p:nvSpPr>
        <p:spPr>
          <a:xfrm>
            <a:off x="1331640" y="1772816"/>
            <a:ext cx="6766520" cy="938535"/>
          </a:xfrm>
        </p:spPr>
        <p:txBody>
          <a:bodyPr>
            <a:normAutofit/>
          </a:bodyPr>
          <a:lstStyle>
            <a:lvl1pPr algn="ctr">
              <a:defRPr sz="3600" b="1">
                <a:solidFill>
                  <a:schemeClr val="tx2">
                    <a:lumMod val="75000"/>
                  </a:schemeClr>
                </a:solidFill>
                <a:latin typeface="微软雅黑" pitchFamily="34" charset="-122"/>
                <a:ea typeface="微软雅黑" pitchFamily="34" charset="-122"/>
                <a:cs typeface="Kalinga" pitchFamily="34" charset="0"/>
              </a:defRPr>
            </a:lvl1pPr>
          </a:lstStyle>
          <a:p>
            <a:r>
              <a:rPr lang="zh-CN" altLang="en-US" dirty="0"/>
              <a:t>单击此处编辑母版标题样式</a:t>
            </a:r>
            <a:endParaRPr lang="en-US" altLang="zh-CN"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7"/>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CN" altLang="en-US"/>
              <a:t>单击以编辑母版副标题样式</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5" name="Rectangle 6"/>
          <p:cNvSpPr>
            <a:spLocks noGrp="1" noChangeArrowheads="1"/>
          </p:cNvSpPr>
          <p:nvPr>
            <p:ph type="sldNum" sz="quarter" idx="11"/>
          </p:nvPr>
        </p:nvSpPr>
        <p:spPr>
          <a:ln/>
        </p:spPr>
        <p:txBody>
          <a:bodyPr/>
          <a:lstStyle>
            <a:lvl1pPr>
              <a:defRPr/>
            </a:lvl1pPr>
          </a:lstStyle>
          <a:p>
            <a:pPr>
              <a:defRPr/>
            </a:pPr>
            <a:fld id="{665BACF0-731A-4534-A7BB-210CC400D5A4}" type="slidenum">
              <a:rPr lang="zh-CN" altLang="en-US"/>
              <a:pPr>
                <a:defRPr/>
              </a:pPr>
              <a:t>‹#›</a:t>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5" name="Rectangle 6"/>
          <p:cNvSpPr>
            <a:spLocks noGrp="1" noChangeArrowheads="1"/>
          </p:cNvSpPr>
          <p:nvPr>
            <p:ph type="sldNum" sz="quarter" idx="11"/>
          </p:nvPr>
        </p:nvSpPr>
        <p:spPr>
          <a:ln/>
        </p:spPr>
        <p:txBody>
          <a:bodyPr/>
          <a:lstStyle>
            <a:lvl1pPr>
              <a:defRPr/>
            </a:lvl1pPr>
          </a:lstStyle>
          <a:p>
            <a:pPr>
              <a:defRPr/>
            </a:pPr>
            <a:fld id="{8A923309-4A53-452E-9F06-92D47C8102D0}" type="slidenum">
              <a:rPr lang="zh-CN" altLang="en-US"/>
              <a:pPr>
                <a:defRPr/>
              </a:pPr>
              <a:t>‹#›</a:t>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编辑母版文本样式</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5" name="Rectangle 6"/>
          <p:cNvSpPr>
            <a:spLocks noGrp="1" noChangeArrowheads="1"/>
          </p:cNvSpPr>
          <p:nvPr>
            <p:ph type="sldNum" sz="quarter" idx="11"/>
          </p:nvPr>
        </p:nvSpPr>
        <p:spPr>
          <a:ln/>
        </p:spPr>
        <p:txBody>
          <a:bodyPr/>
          <a:lstStyle>
            <a:lvl1pPr>
              <a:defRPr/>
            </a:lvl1pPr>
          </a:lstStyle>
          <a:p>
            <a:pPr>
              <a:defRPr/>
            </a:pPr>
            <a:fld id="{20A7CF42-8AB1-421C-BE29-9106D7F12D3A}" type="slidenum">
              <a:rPr lang="zh-CN" altLang="en-US"/>
              <a:pPr>
                <a:defRPr/>
              </a:pPr>
              <a:t>‹#›</a:t>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928815"/>
            <a:ext cx="4038600" cy="4471987"/>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28815"/>
            <a:ext cx="4038600" cy="4471987"/>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6" name="Rectangle 6"/>
          <p:cNvSpPr>
            <a:spLocks noGrp="1" noChangeArrowheads="1"/>
          </p:cNvSpPr>
          <p:nvPr>
            <p:ph type="sldNum" sz="quarter" idx="11"/>
          </p:nvPr>
        </p:nvSpPr>
        <p:spPr>
          <a:ln/>
        </p:spPr>
        <p:txBody>
          <a:bodyPr/>
          <a:lstStyle>
            <a:lvl1pPr>
              <a:defRPr/>
            </a:lvl1pPr>
          </a:lstStyle>
          <a:p>
            <a:pPr>
              <a:defRPr/>
            </a:pPr>
            <a:fld id="{543844D2-8190-45D2-BEDB-5C8BEBA5AF90}" type="slidenum">
              <a:rPr lang="zh-CN" altLang="en-US"/>
              <a:pPr>
                <a:defRPr/>
              </a:pPr>
              <a:t>‹#›</a:t>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内容占位符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内容占位符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8" name="Rectangle 6"/>
          <p:cNvSpPr>
            <a:spLocks noGrp="1" noChangeArrowheads="1"/>
          </p:cNvSpPr>
          <p:nvPr>
            <p:ph type="sldNum" sz="quarter" idx="11"/>
          </p:nvPr>
        </p:nvSpPr>
        <p:spPr>
          <a:ln/>
        </p:spPr>
        <p:txBody>
          <a:bodyPr/>
          <a:lstStyle>
            <a:lvl1pPr>
              <a:defRPr/>
            </a:lvl1pPr>
          </a:lstStyle>
          <a:p>
            <a:pPr>
              <a:defRPr/>
            </a:pPr>
            <a:fld id="{FD07454F-E19B-4F69-87C1-E2B94B2E6015}" type="slidenum">
              <a:rPr lang="zh-CN" altLang="en-US"/>
              <a:pPr>
                <a:defRPr/>
              </a:pPr>
              <a:t>‹#›</a:t>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4" name="Rectangle 6"/>
          <p:cNvSpPr>
            <a:spLocks noGrp="1" noChangeArrowheads="1"/>
          </p:cNvSpPr>
          <p:nvPr>
            <p:ph type="sldNum" sz="quarter" idx="11"/>
          </p:nvPr>
        </p:nvSpPr>
        <p:spPr>
          <a:ln/>
        </p:spPr>
        <p:txBody>
          <a:bodyPr/>
          <a:lstStyle>
            <a:lvl1pPr>
              <a:defRPr/>
            </a:lvl1pPr>
          </a:lstStyle>
          <a:p>
            <a:pPr>
              <a:defRPr/>
            </a:pPr>
            <a:fld id="{91F79CEB-0459-4E20-A762-A04FF82EF2FD}" type="slidenum">
              <a:rPr lang="zh-CN" altLang="en-US"/>
              <a:pPr>
                <a:defRPr/>
              </a:pPr>
              <a:t>‹#›</a:t>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3" name="Rectangle 6"/>
          <p:cNvSpPr>
            <a:spLocks noGrp="1" noChangeArrowheads="1"/>
          </p:cNvSpPr>
          <p:nvPr>
            <p:ph type="sldNum" sz="quarter" idx="11"/>
          </p:nvPr>
        </p:nvSpPr>
        <p:spPr>
          <a:ln/>
        </p:spPr>
        <p:txBody>
          <a:bodyPr/>
          <a:lstStyle>
            <a:lvl1pPr>
              <a:defRPr/>
            </a:lvl1pPr>
          </a:lstStyle>
          <a:p>
            <a:pPr>
              <a:defRPr/>
            </a:pPr>
            <a:fld id="{F4884881-17DD-4A95-802D-637B264A7F32}" type="slidenum">
              <a:rPr lang="zh-CN" altLang="en-US"/>
              <a:pPr>
                <a:defRPr/>
              </a:pPr>
              <a:t>‹#›</a:t>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6" name="Rectangle 6"/>
          <p:cNvSpPr>
            <a:spLocks noGrp="1" noChangeArrowheads="1"/>
          </p:cNvSpPr>
          <p:nvPr>
            <p:ph type="sldNum" sz="quarter" idx="11"/>
          </p:nvPr>
        </p:nvSpPr>
        <p:spPr>
          <a:ln/>
        </p:spPr>
        <p:txBody>
          <a:bodyPr/>
          <a:lstStyle>
            <a:lvl1pPr>
              <a:defRPr/>
            </a:lvl1pPr>
          </a:lstStyle>
          <a:p>
            <a:pPr>
              <a:defRPr/>
            </a:pPr>
            <a:fld id="{8EC72B9C-F8F1-473F-A352-21D45219CA5B}" type="slidenum">
              <a:rPr lang="zh-CN" altLang="en-US"/>
              <a:pPr>
                <a:defRPr/>
              </a:pPr>
              <a:t>‹#›</a:t>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6" name="Rectangle 6"/>
          <p:cNvSpPr>
            <a:spLocks noGrp="1" noChangeArrowheads="1"/>
          </p:cNvSpPr>
          <p:nvPr>
            <p:ph type="sldNum" sz="quarter" idx="11"/>
          </p:nvPr>
        </p:nvSpPr>
        <p:spPr>
          <a:ln/>
        </p:spPr>
        <p:txBody>
          <a:bodyPr/>
          <a:lstStyle>
            <a:lvl1pPr>
              <a:defRPr/>
            </a:lvl1pPr>
          </a:lstStyle>
          <a:p>
            <a:pPr>
              <a:defRPr/>
            </a:pPr>
            <a:fld id="{4497256D-D939-4387-961B-1366A41C08DF}"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内容占位符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内容占位符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5" name="Rectangle 6"/>
          <p:cNvSpPr>
            <a:spLocks noGrp="1" noChangeArrowheads="1"/>
          </p:cNvSpPr>
          <p:nvPr>
            <p:ph type="sldNum" sz="quarter" idx="11"/>
          </p:nvPr>
        </p:nvSpPr>
        <p:spPr>
          <a:ln/>
        </p:spPr>
        <p:txBody>
          <a:bodyPr/>
          <a:lstStyle>
            <a:lvl1pPr>
              <a:defRPr/>
            </a:lvl1pPr>
          </a:lstStyle>
          <a:p>
            <a:pPr>
              <a:defRPr/>
            </a:pPr>
            <a:fld id="{E3F87A19-1AD9-4BF8-943A-45F8E9ECA30C}" type="slidenum">
              <a:rPr lang="zh-CN" altLang="en-US"/>
              <a:pPr>
                <a:defRPr/>
              </a:pPr>
              <a:t>‹#›</a:t>
            </a:fld>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0838" y="714377"/>
            <a:ext cx="2114550" cy="56864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57188" y="714377"/>
            <a:ext cx="6191250" cy="5686425"/>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5" name="Rectangle 6"/>
          <p:cNvSpPr>
            <a:spLocks noGrp="1" noChangeArrowheads="1"/>
          </p:cNvSpPr>
          <p:nvPr>
            <p:ph type="sldNum" sz="quarter" idx="11"/>
          </p:nvPr>
        </p:nvSpPr>
        <p:spPr>
          <a:ln/>
        </p:spPr>
        <p:txBody>
          <a:bodyPr/>
          <a:lstStyle>
            <a:lvl1pPr>
              <a:defRPr/>
            </a:lvl1pPr>
          </a:lstStyle>
          <a:p>
            <a:pPr>
              <a:defRPr/>
            </a:pPr>
            <a:fld id="{066CF1FA-43CD-4075-9902-1DE903B9CB46}" type="slidenum">
              <a:rPr lang="zh-CN" altLang="en-US"/>
              <a:pPr>
                <a:defRPr/>
              </a:pPr>
              <a:t>‹#›</a:t>
            </a:fld>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7"/>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CN" altLang="en-US"/>
              <a:t>单击以编辑母版副标题样式</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5" name="Rectangle 6"/>
          <p:cNvSpPr>
            <a:spLocks noGrp="1" noChangeArrowheads="1"/>
          </p:cNvSpPr>
          <p:nvPr>
            <p:ph type="sldNum" sz="quarter" idx="11"/>
          </p:nvPr>
        </p:nvSpPr>
        <p:spPr>
          <a:ln/>
        </p:spPr>
        <p:txBody>
          <a:bodyPr/>
          <a:lstStyle>
            <a:lvl1pPr>
              <a:defRPr/>
            </a:lvl1pPr>
          </a:lstStyle>
          <a:p>
            <a:pPr>
              <a:defRPr/>
            </a:pPr>
            <a:fld id="{AAF2B562-36BE-4750-908B-372BFB90B792}" type="slidenum">
              <a:rPr lang="zh-CN" altLang="en-US"/>
              <a:pPr>
                <a:defRPr/>
              </a:pPr>
              <a:t>‹#›</a:t>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5" name="Rectangle 6"/>
          <p:cNvSpPr>
            <a:spLocks noGrp="1" noChangeArrowheads="1"/>
          </p:cNvSpPr>
          <p:nvPr>
            <p:ph type="sldNum" sz="quarter" idx="11"/>
          </p:nvPr>
        </p:nvSpPr>
        <p:spPr>
          <a:ln/>
        </p:spPr>
        <p:txBody>
          <a:bodyPr/>
          <a:lstStyle>
            <a:lvl1pPr>
              <a:defRPr/>
            </a:lvl1pPr>
          </a:lstStyle>
          <a:p>
            <a:pPr>
              <a:defRPr/>
            </a:pPr>
            <a:fld id="{86D4517E-AE7D-4F1B-8B05-BCF9A9A9AD1C}" type="slidenum">
              <a:rPr lang="zh-CN" altLang="en-US"/>
              <a:pPr>
                <a:defRPr/>
              </a:pPr>
              <a:t>‹#›</a:t>
            </a:fld>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编辑母版文本样式</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5" name="Rectangle 6"/>
          <p:cNvSpPr>
            <a:spLocks noGrp="1" noChangeArrowheads="1"/>
          </p:cNvSpPr>
          <p:nvPr>
            <p:ph type="sldNum" sz="quarter" idx="11"/>
          </p:nvPr>
        </p:nvSpPr>
        <p:spPr>
          <a:ln/>
        </p:spPr>
        <p:txBody>
          <a:bodyPr/>
          <a:lstStyle>
            <a:lvl1pPr>
              <a:defRPr/>
            </a:lvl1pPr>
          </a:lstStyle>
          <a:p>
            <a:pPr>
              <a:defRPr/>
            </a:pPr>
            <a:fld id="{1080D064-73C2-4A9A-8020-679F4D27CB50}" type="slidenum">
              <a:rPr lang="zh-CN" altLang="en-US"/>
              <a:pPr>
                <a:defRPr/>
              </a:pPr>
              <a:t>‹#›</a:t>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928815"/>
            <a:ext cx="4038600" cy="4471987"/>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28815"/>
            <a:ext cx="4038600" cy="4471987"/>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6" name="Rectangle 6"/>
          <p:cNvSpPr>
            <a:spLocks noGrp="1" noChangeArrowheads="1"/>
          </p:cNvSpPr>
          <p:nvPr>
            <p:ph type="sldNum" sz="quarter" idx="11"/>
          </p:nvPr>
        </p:nvSpPr>
        <p:spPr>
          <a:ln/>
        </p:spPr>
        <p:txBody>
          <a:bodyPr/>
          <a:lstStyle>
            <a:lvl1pPr>
              <a:defRPr/>
            </a:lvl1pPr>
          </a:lstStyle>
          <a:p>
            <a:pPr>
              <a:defRPr/>
            </a:pPr>
            <a:fld id="{54EFA22B-A78E-4AC5-8265-124C6F7927CC}" type="slidenum">
              <a:rPr lang="zh-CN" altLang="en-US"/>
              <a:pPr>
                <a:defRPr/>
              </a:pPr>
              <a:t>‹#›</a:t>
            </a:fld>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内容占位符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内容占位符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8" name="Rectangle 6"/>
          <p:cNvSpPr>
            <a:spLocks noGrp="1" noChangeArrowheads="1"/>
          </p:cNvSpPr>
          <p:nvPr>
            <p:ph type="sldNum" sz="quarter" idx="11"/>
          </p:nvPr>
        </p:nvSpPr>
        <p:spPr>
          <a:ln/>
        </p:spPr>
        <p:txBody>
          <a:bodyPr/>
          <a:lstStyle>
            <a:lvl1pPr>
              <a:defRPr/>
            </a:lvl1pPr>
          </a:lstStyle>
          <a:p>
            <a:pPr>
              <a:defRPr/>
            </a:pPr>
            <a:fld id="{77618AF0-1702-411A-9C3D-9E47C55D1347}" type="slidenum">
              <a:rPr lang="zh-CN" altLang="en-US"/>
              <a:pPr>
                <a:defRPr/>
              </a:pPr>
              <a:t>‹#›</a:t>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4" name="Rectangle 6"/>
          <p:cNvSpPr>
            <a:spLocks noGrp="1" noChangeArrowheads="1"/>
          </p:cNvSpPr>
          <p:nvPr>
            <p:ph type="sldNum" sz="quarter" idx="11"/>
          </p:nvPr>
        </p:nvSpPr>
        <p:spPr>
          <a:ln/>
        </p:spPr>
        <p:txBody>
          <a:bodyPr/>
          <a:lstStyle>
            <a:lvl1pPr>
              <a:defRPr/>
            </a:lvl1pPr>
          </a:lstStyle>
          <a:p>
            <a:pPr>
              <a:defRPr/>
            </a:pPr>
            <a:fld id="{109D13CE-693D-4191-A5B6-5967F6B20A83}" type="slidenum">
              <a:rPr lang="zh-CN" altLang="en-US"/>
              <a:pPr>
                <a:defRPr/>
              </a:pPr>
              <a:t>‹#›</a:t>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3" name="Rectangle 6"/>
          <p:cNvSpPr>
            <a:spLocks noGrp="1" noChangeArrowheads="1"/>
          </p:cNvSpPr>
          <p:nvPr>
            <p:ph type="sldNum" sz="quarter" idx="11"/>
          </p:nvPr>
        </p:nvSpPr>
        <p:spPr>
          <a:ln/>
        </p:spPr>
        <p:txBody>
          <a:bodyPr/>
          <a:lstStyle>
            <a:lvl1pPr>
              <a:defRPr/>
            </a:lvl1pPr>
          </a:lstStyle>
          <a:p>
            <a:pPr>
              <a:defRPr/>
            </a:pPr>
            <a:fld id="{C8F189AD-93A7-46B2-A0D1-6DBC5F99538D}" type="slidenum">
              <a:rPr lang="zh-CN" altLang="en-US"/>
              <a:pPr>
                <a:defRPr/>
              </a:pPr>
              <a:t>‹#›</a:t>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6" name="Rectangle 6"/>
          <p:cNvSpPr>
            <a:spLocks noGrp="1" noChangeArrowheads="1"/>
          </p:cNvSpPr>
          <p:nvPr>
            <p:ph type="sldNum" sz="quarter" idx="11"/>
          </p:nvPr>
        </p:nvSpPr>
        <p:spPr>
          <a:ln/>
        </p:spPr>
        <p:txBody>
          <a:bodyPr/>
          <a:lstStyle>
            <a:lvl1pPr>
              <a:defRPr/>
            </a:lvl1pPr>
          </a:lstStyle>
          <a:p>
            <a:pPr>
              <a:defRPr/>
            </a:pPr>
            <a:fld id="{6DB6DB90-18C7-452C-83BD-38A5FA864311}"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6" name="Rectangle 6"/>
          <p:cNvSpPr>
            <a:spLocks noGrp="1" noChangeArrowheads="1"/>
          </p:cNvSpPr>
          <p:nvPr>
            <p:ph type="sldNum" sz="quarter" idx="11"/>
          </p:nvPr>
        </p:nvSpPr>
        <p:spPr>
          <a:ln/>
        </p:spPr>
        <p:txBody>
          <a:bodyPr/>
          <a:lstStyle>
            <a:lvl1pPr>
              <a:defRPr/>
            </a:lvl1pPr>
          </a:lstStyle>
          <a:p>
            <a:pPr>
              <a:defRPr/>
            </a:pPr>
            <a:fld id="{DB09910B-08BC-46AA-9D88-9A64D4FB5563}" type="slidenum">
              <a:rPr lang="zh-CN" altLang="en-US"/>
              <a:pPr>
                <a:defRPr/>
              </a:pPr>
              <a:t>‹#›</a:t>
            </a:fld>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5" name="Rectangle 6"/>
          <p:cNvSpPr>
            <a:spLocks noGrp="1" noChangeArrowheads="1"/>
          </p:cNvSpPr>
          <p:nvPr>
            <p:ph type="sldNum" sz="quarter" idx="11"/>
          </p:nvPr>
        </p:nvSpPr>
        <p:spPr>
          <a:ln/>
        </p:spPr>
        <p:txBody>
          <a:bodyPr/>
          <a:lstStyle>
            <a:lvl1pPr>
              <a:defRPr/>
            </a:lvl1pPr>
          </a:lstStyle>
          <a:p>
            <a:pPr>
              <a:defRPr/>
            </a:pPr>
            <a:fld id="{F8381C01-3C6A-43B2-B63E-483525F48CA1}" type="slidenum">
              <a:rPr lang="zh-CN" altLang="en-US"/>
              <a:pPr>
                <a:defRPr/>
              </a:pPr>
              <a:t>‹#›</a:t>
            </a:fld>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0838" y="714377"/>
            <a:ext cx="2114550" cy="56864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57188" y="714377"/>
            <a:ext cx="6191250" cy="5686425"/>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5" name="Rectangle 6"/>
          <p:cNvSpPr>
            <a:spLocks noGrp="1" noChangeArrowheads="1"/>
          </p:cNvSpPr>
          <p:nvPr>
            <p:ph type="sldNum" sz="quarter" idx="11"/>
          </p:nvPr>
        </p:nvSpPr>
        <p:spPr>
          <a:ln/>
        </p:spPr>
        <p:txBody>
          <a:bodyPr/>
          <a:lstStyle>
            <a:lvl1pPr>
              <a:defRPr/>
            </a:lvl1pPr>
          </a:lstStyle>
          <a:p>
            <a:pPr>
              <a:defRPr/>
            </a:pPr>
            <a:fld id="{8613A1AD-AE34-43BE-BC74-FDAF77989B3F}" type="slidenum">
              <a:rPr lang="zh-CN" altLang="en-US"/>
              <a:pPr>
                <a:defRPr/>
              </a:pPr>
              <a:t>‹#›</a:t>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7"/>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CN" altLang="en-US"/>
              <a:t>单击以编辑母版副标题样式</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5" name="Rectangle 6"/>
          <p:cNvSpPr>
            <a:spLocks noGrp="1" noChangeArrowheads="1"/>
          </p:cNvSpPr>
          <p:nvPr>
            <p:ph type="sldNum" sz="quarter" idx="11"/>
          </p:nvPr>
        </p:nvSpPr>
        <p:spPr>
          <a:ln/>
        </p:spPr>
        <p:txBody>
          <a:bodyPr/>
          <a:lstStyle>
            <a:lvl1pPr>
              <a:defRPr/>
            </a:lvl1pPr>
          </a:lstStyle>
          <a:p>
            <a:pPr>
              <a:defRPr/>
            </a:pPr>
            <a:fld id="{2B920E81-BD34-4A63-9373-82FD9D510E6F}" type="slidenum">
              <a:rPr lang="zh-CN" altLang="en-US"/>
              <a:pPr>
                <a:defRPr/>
              </a:pPr>
              <a:t>‹#›</a:t>
            </a:fld>
            <a:endParaRPr lang="zh-CN"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5" name="Rectangle 6"/>
          <p:cNvSpPr>
            <a:spLocks noGrp="1" noChangeArrowheads="1"/>
          </p:cNvSpPr>
          <p:nvPr>
            <p:ph type="sldNum" sz="quarter" idx="11"/>
          </p:nvPr>
        </p:nvSpPr>
        <p:spPr>
          <a:ln/>
        </p:spPr>
        <p:txBody>
          <a:bodyPr/>
          <a:lstStyle>
            <a:lvl1pPr>
              <a:defRPr/>
            </a:lvl1pPr>
          </a:lstStyle>
          <a:p>
            <a:pPr>
              <a:defRPr/>
            </a:pPr>
            <a:fld id="{002F6682-C3D1-4067-BA41-85BD7BF178BF}" type="slidenum">
              <a:rPr lang="zh-CN" altLang="en-US"/>
              <a:pPr>
                <a:defRPr/>
              </a:pPr>
              <a:t>‹#›</a:t>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编辑母版文本样式</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5" name="Rectangle 6"/>
          <p:cNvSpPr>
            <a:spLocks noGrp="1" noChangeArrowheads="1"/>
          </p:cNvSpPr>
          <p:nvPr>
            <p:ph type="sldNum" sz="quarter" idx="11"/>
          </p:nvPr>
        </p:nvSpPr>
        <p:spPr>
          <a:ln/>
        </p:spPr>
        <p:txBody>
          <a:bodyPr/>
          <a:lstStyle>
            <a:lvl1pPr>
              <a:defRPr/>
            </a:lvl1pPr>
          </a:lstStyle>
          <a:p>
            <a:pPr>
              <a:defRPr/>
            </a:pPr>
            <a:fld id="{5CF01972-3BBF-4828-B01E-33C726B6588E}" type="slidenum">
              <a:rPr lang="zh-CN" altLang="en-US"/>
              <a:pPr>
                <a:defRPr/>
              </a:pPr>
              <a:t>‹#›</a:t>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928815"/>
            <a:ext cx="4038600" cy="4471987"/>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28815"/>
            <a:ext cx="4038600" cy="4471987"/>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6" name="Rectangle 6"/>
          <p:cNvSpPr>
            <a:spLocks noGrp="1" noChangeArrowheads="1"/>
          </p:cNvSpPr>
          <p:nvPr>
            <p:ph type="sldNum" sz="quarter" idx="11"/>
          </p:nvPr>
        </p:nvSpPr>
        <p:spPr>
          <a:ln/>
        </p:spPr>
        <p:txBody>
          <a:bodyPr/>
          <a:lstStyle>
            <a:lvl1pPr>
              <a:defRPr/>
            </a:lvl1pPr>
          </a:lstStyle>
          <a:p>
            <a:pPr>
              <a:defRPr/>
            </a:pPr>
            <a:fld id="{882A924A-CA11-4D09-B9BF-B8E48AE32610}" type="slidenum">
              <a:rPr lang="zh-CN" altLang="en-US"/>
              <a:pPr>
                <a:defRPr/>
              </a:pPr>
              <a:t>‹#›</a:t>
            </a:fld>
            <a:endParaRPr lang="zh-CN" alt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内容占位符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内容占位符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8" name="Rectangle 6"/>
          <p:cNvSpPr>
            <a:spLocks noGrp="1" noChangeArrowheads="1"/>
          </p:cNvSpPr>
          <p:nvPr>
            <p:ph type="sldNum" sz="quarter" idx="11"/>
          </p:nvPr>
        </p:nvSpPr>
        <p:spPr>
          <a:ln/>
        </p:spPr>
        <p:txBody>
          <a:bodyPr/>
          <a:lstStyle>
            <a:lvl1pPr>
              <a:defRPr/>
            </a:lvl1pPr>
          </a:lstStyle>
          <a:p>
            <a:pPr>
              <a:defRPr/>
            </a:pPr>
            <a:fld id="{70B43CA4-F778-4A27-AAC8-C464461156BC}" type="slidenum">
              <a:rPr lang="zh-CN" altLang="en-US"/>
              <a:pPr>
                <a:defRPr/>
              </a:pPr>
              <a:t>‹#›</a:t>
            </a:fld>
            <a:endParaRPr lang="zh-CN" alt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4" name="Rectangle 6"/>
          <p:cNvSpPr>
            <a:spLocks noGrp="1" noChangeArrowheads="1"/>
          </p:cNvSpPr>
          <p:nvPr>
            <p:ph type="sldNum" sz="quarter" idx="11"/>
          </p:nvPr>
        </p:nvSpPr>
        <p:spPr>
          <a:ln/>
        </p:spPr>
        <p:txBody>
          <a:bodyPr/>
          <a:lstStyle>
            <a:lvl1pPr>
              <a:defRPr/>
            </a:lvl1pPr>
          </a:lstStyle>
          <a:p>
            <a:pPr>
              <a:defRPr/>
            </a:pPr>
            <a:fld id="{4145BCAB-526C-4155-B1B8-B58102FA3493}" type="slidenum">
              <a:rPr lang="zh-CN" altLang="en-US"/>
              <a:pPr>
                <a:defRPr/>
              </a:pPr>
              <a:t>‹#›</a:t>
            </a:fld>
            <a:endParaRPr lang="zh-CN"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3" name="Rectangle 6"/>
          <p:cNvSpPr>
            <a:spLocks noGrp="1" noChangeArrowheads="1"/>
          </p:cNvSpPr>
          <p:nvPr>
            <p:ph type="sldNum" sz="quarter" idx="11"/>
          </p:nvPr>
        </p:nvSpPr>
        <p:spPr>
          <a:ln/>
        </p:spPr>
        <p:txBody>
          <a:bodyPr/>
          <a:lstStyle>
            <a:lvl1pPr>
              <a:defRPr/>
            </a:lvl1pPr>
          </a:lstStyle>
          <a:p>
            <a:pPr>
              <a:defRPr/>
            </a:pPr>
            <a:fld id="{F2A54EA5-1088-4333-8CBD-DE4792B7CE3D}"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6" name="Rectangle 6"/>
          <p:cNvSpPr>
            <a:spLocks noGrp="1" noChangeArrowheads="1"/>
          </p:cNvSpPr>
          <p:nvPr>
            <p:ph type="sldNum" sz="quarter" idx="11"/>
          </p:nvPr>
        </p:nvSpPr>
        <p:spPr>
          <a:ln/>
        </p:spPr>
        <p:txBody>
          <a:bodyPr/>
          <a:lstStyle>
            <a:lvl1pPr>
              <a:defRPr/>
            </a:lvl1pPr>
          </a:lstStyle>
          <a:p>
            <a:pPr>
              <a:defRPr/>
            </a:pPr>
            <a:fld id="{57AE3A88-A942-4142-93E7-94B86A03B4C7}" type="slidenum">
              <a:rPr lang="zh-CN" altLang="en-US"/>
              <a:pPr>
                <a:defRPr/>
              </a:pPr>
              <a:t>‹#›</a:t>
            </a:fld>
            <a:endParaRPr lang="zh-CN" alt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6" name="Rectangle 6"/>
          <p:cNvSpPr>
            <a:spLocks noGrp="1" noChangeArrowheads="1"/>
          </p:cNvSpPr>
          <p:nvPr>
            <p:ph type="sldNum" sz="quarter" idx="11"/>
          </p:nvPr>
        </p:nvSpPr>
        <p:spPr>
          <a:ln/>
        </p:spPr>
        <p:txBody>
          <a:bodyPr/>
          <a:lstStyle>
            <a:lvl1pPr>
              <a:defRPr/>
            </a:lvl1pPr>
          </a:lstStyle>
          <a:p>
            <a:pPr>
              <a:defRPr/>
            </a:pPr>
            <a:fld id="{F142EC6F-FE9A-4894-8819-691F769C7BB3}" type="slidenum">
              <a:rPr lang="zh-CN" altLang="en-US"/>
              <a:pPr>
                <a:defRPr/>
              </a:pPr>
              <a:t>‹#›</a:t>
            </a:fld>
            <a:endParaRPr lang="zh-CN" alt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5" name="Rectangle 6"/>
          <p:cNvSpPr>
            <a:spLocks noGrp="1" noChangeArrowheads="1"/>
          </p:cNvSpPr>
          <p:nvPr>
            <p:ph type="sldNum" sz="quarter" idx="11"/>
          </p:nvPr>
        </p:nvSpPr>
        <p:spPr>
          <a:ln/>
        </p:spPr>
        <p:txBody>
          <a:bodyPr/>
          <a:lstStyle>
            <a:lvl1pPr>
              <a:defRPr/>
            </a:lvl1pPr>
          </a:lstStyle>
          <a:p>
            <a:pPr>
              <a:defRPr/>
            </a:pPr>
            <a:fld id="{4570DF7D-A547-457D-A497-18C5846F30DC}" type="slidenum">
              <a:rPr lang="zh-CN" altLang="en-US"/>
              <a:pPr>
                <a:defRPr/>
              </a:pPr>
              <a:t>‹#›</a:t>
            </a:fld>
            <a:endParaRPr lang="zh-CN" alt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0838" y="714377"/>
            <a:ext cx="2114550" cy="56864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57188" y="714377"/>
            <a:ext cx="6191250" cy="5686425"/>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5" name="Rectangle 6"/>
          <p:cNvSpPr>
            <a:spLocks noGrp="1" noChangeArrowheads="1"/>
          </p:cNvSpPr>
          <p:nvPr>
            <p:ph type="sldNum" sz="quarter" idx="11"/>
          </p:nvPr>
        </p:nvSpPr>
        <p:spPr>
          <a:ln/>
        </p:spPr>
        <p:txBody>
          <a:bodyPr/>
          <a:lstStyle>
            <a:lvl1pPr>
              <a:defRPr/>
            </a:lvl1pPr>
          </a:lstStyle>
          <a:p>
            <a:pPr>
              <a:defRPr/>
            </a:pPr>
            <a:fld id="{1F28B4A1-A129-4650-AEEB-118B18FCE7FC}" type="slidenum">
              <a:rPr lang="zh-CN" altLang="en-US"/>
              <a:pPr>
                <a:defRPr/>
              </a:pPr>
              <a:t>‹#›</a:t>
            </a:fld>
            <a:endParaRPr lang="zh-CN" alt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7"/>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CN" altLang="en-US"/>
              <a:t>单击以编辑母版副标题样式</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5" name="Rectangle 6"/>
          <p:cNvSpPr>
            <a:spLocks noGrp="1" noChangeArrowheads="1"/>
          </p:cNvSpPr>
          <p:nvPr>
            <p:ph type="sldNum" sz="quarter" idx="11"/>
          </p:nvPr>
        </p:nvSpPr>
        <p:spPr>
          <a:ln/>
        </p:spPr>
        <p:txBody>
          <a:bodyPr/>
          <a:lstStyle>
            <a:lvl1pPr>
              <a:defRPr/>
            </a:lvl1pPr>
          </a:lstStyle>
          <a:p>
            <a:pPr>
              <a:defRPr/>
            </a:pPr>
            <a:fld id="{4B52160C-E264-4DFE-86BA-2F1DE2F1848B}" type="slidenum">
              <a:rPr lang="zh-CN" altLang="en-US"/>
              <a:pPr>
                <a:defRPr/>
              </a:pPr>
              <a:t>‹#›</a:t>
            </a:fld>
            <a:endParaRPr lang="zh-CN" alt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5" name="Rectangle 6"/>
          <p:cNvSpPr>
            <a:spLocks noGrp="1" noChangeArrowheads="1"/>
          </p:cNvSpPr>
          <p:nvPr>
            <p:ph type="sldNum" sz="quarter" idx="11"/>
          </p:nvPr>
        </p:nvSpPr>
        <p:spPr>
          <a:ln/>
        </p:spPr>
        <p:txBody>
          <a:bodyPr/>
          <a:lstStyle>
            <a:lvl1pPr>
              <a:defRPr/>
            </a:lvl1pPr>
          </a:lstStyle>
          <a:p>
            <a:pPr>
              <a:defRPr/>
            </a:pPr>
            <a:fld id="{DFCAE6A7-D736-4531-B058-055A1A463DE8}" type="slidenum">
              <a:rPr lang="zh-CN" altLang="en-US"/>
              <a:pPr>
                <a:defRPr/>
              </a:pPr>
              <a:t>‹#›</a:t>
            </a:fld>
            <a:endParaRPr lang="zh-CN" alt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编辑母版文本样式</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5" name="Rectangle 6"/>
          <p:cNvSpPr>
            <a:spLocks noGrp="1" noChangeArrowheads="1"/>
          </p:cNvSpPr>
          <p:nvPr>
            <p:ph type="sldNum" sz="quarter" idx="11"/>
          </p:nvPr>
        </p:nvSpPr>
        <p:spPr>
          <a:ln/>
        </p:spPr>
        <p:txBody>
          <a:bodyPr/>
          <a:lstStyle>
            <a:lvl1pPr>
              <a:defRPr/>
            </a:lvl1pPr>
          </a:lstStyle>
          <a:p>
            <a:pPr>
              <a:defRPr/>
            </a:pPr>
            <a:fld id="{3A2A3007-76E2-41E1-A1C3-C6E67D08C490}" type="slidenum">
              <a:rPr lang="zh-CN" altLang="en-US"/>
              <a:pPr>
                <a:defRPr/>
              </a:pPr>
              <a:t>‹#›</a:t>
            </a:fld>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928815"/>
            <a:ext cx="4038600" cy="4471987"/>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28815"/>
            <a:ext cx="4038600" cy="4471987"/>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6" name="Rectangle 6"/>
          <p:cNvSpPr>
            <a:spLocks noGrp="1" noChangeArrowheads="1"/>
          </p:cNvSpPr>
          <p:nvPr>
            <p:ph type="sldNum" sz="quarter" idx="11"/>
          </p:nvPr>
        </p:nvSpPr>
        <p:spPr>
          <a:ln/>
        </p:spPr>
        <p:txBody>
          <a:bodyPr/>
          <a:lstStyle>
            <a:lvl1pPr>
              <a:defRPr/>
            </a:lvl1pPr>
          </a:lstStyle>
          <a:p>
            <a:pPr>
              <a:defRPr/>
            </a:pPr>
            <a:fld id="{65FFA4D3-0E26-4FD9-AC08-2ECC14533B28}" type="slidenum">
              <a:rPr lang="zh-CN" altLang="en-US"/>
              <a:pPr>
                <a:defRPr/>
              </a:pPr>
              <a:t>‹#›</a:t>
            </a:fld>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内容占位符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内容占位符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8" name="Rectangle 6"/>
          <p:cNvSpPr>
            <a:spLocks noGrp="1" noChangeArrowheads="1"/>
          </p:cNvSpPr>
          <p:nvPr>
            <p:ph type="sldNum" sz="quarter" idx="11"/>
          </p:nvPr>
        </p:nvSpPr>
        <p:spPr>
          <a:ln/>
        </p:spPr>
        <p:txBody>
          <a:bodyPr/>
          <a:lstStyle>
            <a:lvl1pPr>
              <a:defRPr/>
            </a:lvl1pPr>
          </a:lstStyle>
          <a:p>
            <a:pPr>
              <a:defRPr/>
            </a:pPr>
            <a:fld id="{24CFBE4F-565E-4DCC-8FEE-A76184284D09}" type="slidenum">
              <a:rPr lang="zh-CN" altLang="en-US"/>
              <a:pPr>
                <a:defRPr/>
              </a:pPr>
              <a:t>‹#›</a:t>
            </a:fld>
            <a:endParaRPr lang="zh-CN" alt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4" name="Rectangle 6"/>
          <p:cNvSpPr>
            <a:spLocks noGrp="1" noChangeArrowheads="1"/>
          </p:cNvSpPr>
          <p:nvPr>
            <p:ph type="sldNum" sz="quarter" idx="11"/>
          </p:nvPr>
        </p:nvSpPr>
        <p:spPr>
          <a:ln/>
        </p:spPr>
        <p:txBody>
          <a:bodyPr/>
          <a:lstStyle>
            <a:lvl1pPr>
              <a:defRPr/>
            </a:lvl1pPr>
          </a:lstStyle>
          <a:p>
            <a:pPr>
              <a:defRPr/>
            </a:pPr>
            <a:fld id="{F49176B8-CE4D-4977-8C45-EEAF9E585622}"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编辑母版文本样式</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3" name="Rectangle 6"/>
          <p:cNvSpPr>
            <a:spLocks noGrp="1" noChangeArrowheads="1"/>
          </p:cNvSpPr>
          <p:nvPr>
            <p:ph type="sldNum" sz="quarter" idx="11"/>
          </p:nvPr>
        </p:nvSpPr>
        <p:spPr>
          <a:ln/>
        </p:spPr>
        <p:txBody>
          <a:bodyPr/>
          <a:lstStyle>
            <a:lvl1pPr>
              <a:defRPr/>
            </a:lvl1pPr>
          </a:lstStyle>
          <a:p>
            <a:pPr>
              <a:defRPr/>
            </a:pPr>
            <a:fld id="{E5C7D179-292C-4F56-BA7F-128A41B85E0B}" type="slidenum">
              <a:rPr lang="zh-CN" altLang="en-US"/>
              <a:pPr>
                <a:defRPr/>
              </a:pPr>
              <a:t>‹#›</a:t>
            </a:fld>
            <a:endParaRPr lang="zh-CN" alt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6" name="Rectangle 6"/>
          <p:cNvSpPr>
            <a:spLocks noGrp="1" noChangeArrowheads="1"/>
          </p:cNvSpPr>
          <p:nvPr>
            <p:ph type="sldNum" sz="quarter" idx="11"/>
          </p:nvPr>
        </p:nvSpPr>
        <p:spPr>
          <a:ln/>
        </p:spPr>
        <p:txBody>
          <a:bodyPr/>
          <a:lstStyle>
            <a:lvl1pPr>
              <a:defRPr/>
            </a:lvl1pPr>
          </a:lstStyle>
          <a:p>
            <a:pPr>
              <a:defRPr/>
            </a:pPr>
            <a:fld id="{E6B4386B-B227-4D25-A64C-E947D21D01C1}" type="slidenum">
              <a:rPr lang="zh-CN" altLang="en-US"/>
              <a:pPr>
                <a:defRPr/>
              </a:pPr>
              <a:t>‹#›</a:t>
            </a:fld>
            <a:endParaRPr lang="zh-CN" altLang="en-US"/>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6" name="Rectangle 6"/>
          <p:cNvSpPr>
            <a:spLocks noGrp="1" noChangeArrowheads="1"/>
          </p:cNvSpPr>
          <p:nvPr>
            <p:ph type="sldNum" sz="quarter" idx="11"/>
          </p:nvPr>
        </p:nvSpPr>
        <p:spPr>
          <a:ln/>
        </p:spPr>
        <p:txBody>
          <a:bodyPr/>
          <a:lstStyle>
            <a:lvl1pPr>
              <a:defRPr/>
            </a:lvl1pPr>
          </a:lstStyle>
          <a:p>
            <a:pPr>
              <a:defRPr/>
            </a:pPr>
            <a:fld id="{A6C85E3C-E7C4-4AC6-AB9A-F483A872975B}" type="slidenum">
              <a:rPr lang="zh-CN" altLang="en-US"/>
              <a:pPr>
                <a:defRPr/>
              </a:pPr>
              <a:t>‹#›</a:t>
            </a:fld>
            <a:endParaRPr lang="zh-CN" alt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5" name="Rectangle 6"/>
          <p:cNvSpPr>
            <a:spLocks noGrp="1" noChangeArrowheads="1"/>
          </p:cNvSpPr>
          <p:nvPr>
            <p:ph type="sldNum" sz="quarter" idx="11"/>
          </p:nvPr>
        </p:nvSpPr>
        <p:spPr>
          <a:ln/>
        </p:spPr>
        <p:txBody>
          <a:bodyPr/>
          <a:lstStyle>
            <a:lvl1pPr>
              <a:defRPr/>
            </a:lvl1pPr>
          </a:lstStyle>
          <a:p>
            <a:pPr>
              <a:defRPr/>
            </a:pPr>
            <a:fld id="{15B96D3A-0141-499D-996A-7B6F1CFF5959}" type="slidenum">
              <a:rPr lang="zh-CN" altLang="en-US"/>
              <a:pPr>
                <a:defRPr/>
              </a:pPr>
              <a:t>‹#›</a:t>
            </a:fld>
            <a:endParaRPr lang="zh-CN" altLang="en-US"/>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0838" y="714377"/>
            <a:ext cx="2114550" cy="56864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57188" y="714377"/>
            <a:ext cx="6191250" cy="5686425"/>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5" name="Rectangle 6"/>
          <p:cNvSpPr>
            <a:spLocks noGrp="1" noChangeArrowheads="1"/>
          </p:cNvSpPr>
          <p:nvPr>
            <p:ph type="sldNum" sz="quarter" idx="11"/>
          </p:nvPr>
        </p:nvSpPr>
        <p:spPr>
          <a:ln/>
        </p:spPr>
        <p:txBody>
          <a:bodyPr/>
          <a:lstStyle>
            <a:lvl1pPr>
              <a:defRPr/>
            </a:lvl1pPr>
          </a:lstStyle>
          <a:p>
            <a:pPr>
              <a:defRPr/>
            </a:pPr>
            <a:fld id="{AAAF33F5-21B9-40EB-A8D9-B748C10D3CC7}" type="slidenum">
              <a:rPr lang="zh-CN" altLang="en-US"/>
              <a:pPr>
                <a:defRPr/>
              </a:pPr>
              <a:t>‹#›</a:t>
            </a:fld>
            <a:endParaRPr lang="zh-CN" alt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7"/>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CN" altLang="en-US"/>
              <a:t>单击以编辑母版副标题样式</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5" name="Rectangle 6"/>
          <p:cNvSpPr>
            <a:spLocks noGrp="1" noChangeArrowheads="1"/>
          </p:cNvSpPr>
          <p:nvPr>
            <p:ph type="sldNum" sz="quarter" idx="11"/>
          </p:nvPr>
        </p:nvSpPr>
        <p:spPr>
          <a:ln/>
        </p:spPr>
        <p:txBody>
          <a:bodyPr/>
          <a:lstStyle>
            <a:lvl1pPr>
              <a:defRPr/>
            </a:lvl1pPr>
          </a:lstStyle>
          <a:p>
            <a:pPr>
              <a:defRPr/>
            </a:pPr>
            <a:fld id="{CBDEB945-635C-4FF7-84E4-2062FB5E9DFF}" type="slidenum">
              <a:rPr lang="zh-CN" altLang="en-US"/>
              <a:pPr>
                <a:defRPr/>
              </a:pPr>
              <a:t>‹#›</a:t>
            </a:fld>
            <a:endParaRPr lang="zh-CN" alt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5" name="Rectangle 6"/>
          <p:cNvSpPr>
            <a:spLocks noGrp="1" noChangeArrowheads="1"/>
          </p:cNvSpPr>
          <p:nvPr>
            <p:ph type="sldNum" sz="quarter" idx="11"/>
          </p:nvPr>
        </p:nvSpPr>
        <p:spPr>
          <a:ln/>
        </p:spPr>
        <p:txBody>
          <a:bodyPr/>
          <a:lstStyle>
            <a:lvl1pPr>
              <a:defRPr/>
            </a:lvl1pPr>
          </a:lstStyle>
          <a:p>
            <a:pPr>
              <a:defRPr/>
            </a:pPr>
            <a:fld id="{2F6003CA-0466-4747-BE16-ADD3FC4C174E}" type="slidenum">
              <a:rPr lang="zh-CN" altLang="en-US"/>
              <a:pPr>
                <a:defRPr/>
              </a:pPr>
              <a:t>‹#›</a:t>
            </a:fld>
            <a:endParaRPr lang="zh-CN" alt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编辑母版文本样式</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5" name="Rectangle 6"/>
          <p:cNvSpPr>
            <a:spLocks noGrp="1" noChangeArrowheads="1"/>
          </p:cNvSpPr>
          <p:nvPr>
            <p:ph type="sldNum" sz="quarter" idx="11"/>
          </p:nvPr>
        </p:nvSpPr>
        <p:spPr>
          <a:ln/>
        </p:spPr>
        <p:txBody>
          <a:bodyPr/>
          <a:lstStyle>
            <a:lvl1pPr>
              <a:defRPr/>
            </a:lvl1pPr>
          </a:lstStyle>
          <a:p>
            <a:pPr>
              <a:defRPr/>
            </a:pPr>
            <a:fld id="{91DCC6FC-093D-40A9-8A6A-52BAF9D3EE58}" type="slidenum">
              <a:rPr lang="zh-CN" altLang="en-US"/>
              <a:pPr>
                <a:defRPr/>
              </a:pPr>
              <a:t>‹#›</a:t>
            </a:fld>
            <a:endParaRPr lang="zh-CN" alt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928815"/>
            <a:ext cx="4038600" cy="4471987"/>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28815"/>
            <a:ext cx="4038600" cy="4471987"/>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6" name="Rectangle 6"/>
          <p:cNvSpPr>
            <a:spLocks noGrp="1" noChangeArrowheads="1"/>
          </p:cNvSpPr>
          <p:nvPr>
            <p:ph type="sldNum" sz="quarter" idx="11"/>
          </p:nvPr>
        </p:nvSpPr>
        <p:spPr>
          <a:ln/>
        </p:spPr>
        <p:txBody>
          <a:bodyPr/>
          <a:lstStyle>
            <a:lvl1pPr>
              <a:defRPr/>
            </a:lvl1pPr>
          </a:lstStyle>
          <a:p>
            <a:pPr>
              <a:defRPr/>
            </a:pPr>
            <a:fld id="{5518D83A-859E-400E-A6A9-32C7886F0C28}" type="slidenum">
              <a:rPr lang="zh-CN" altLang="en-US"/>
              <a:pPr>
                <a:defRPr/>
              </a:pPr>
              <a:t>‹#›</a:t>
            </a:fld>
            <a:endParaRPr lang="zh-CN" alt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内容占位符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内容占位符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8" name="Rectangle 6"/>
          <p:cNvSpPr>
            <a:spLocks noGrp="1" noChangeArrowheads="1"/>
          </p:cNvSpPr>
          <p:nvPr>
            <p:ph type="sldNum" sz="quarter" idx="11"/>
          </p:nvPr>
        </p:nvSpPr>
        <p:spPr>
          <a:ln/>
        </p:spPr>
        <p:txBody>
          <a:bodyPr/>
          <a:lstStyle>
            <a:lvl1pPr>
              <a:defRPr/>
            </a:lvl1pPr>
          </a:lstStyle>
          <a:p>
            <a:pPr>
              <a:defRPr/>
            </a:pPr>
            <a:fld id="{A084D388-A31A-4972-86C1-E0692B2D9C58}"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2.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theme" Target="../theme/theme3.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image" Target="../media/image5.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image" Target="../media/image6.jpeg"/><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4.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image" Target="../media/image7.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image" Target="../media/image8.jpeg"/><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theme" Target="../theme/theme5.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image" Target="../media/image9.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image" Target="../media/image10.jpeg"/><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theme" Target="../theme/theme6.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image" Target="../media/image9.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image" Target="../media/image11.jpeg"/><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theme" Target="../theme/theme7.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image" Target="../media/image9.jpe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image" Target="../media/image12.jpeg"/><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theme" Target="../theme/theme8.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image" Target="../media/image9.jpe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image" Target="../media/image13.jpeg"/><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theme" Target="../theme/theme9.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image" Target="../media/image9.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29"/>
          <a:srcRect/>
          <a:stretch>
            <a:fillRect/>
          </a:stretch>
        </a:blip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533400" y="1905000"/>
            <a:ext cx="8229600" cy="44719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7" name="Rectangle 2"/>
          <p:cNvSpPr>
            <a:spLocks noGrp="1" noChangeArrowheads="1"/>
          </p:cNvSpPr>
          <p:nvPr>
            <p:ph type="title"/>
          </p:nvPr>
        </p:nvSpPr>
        <p:spPr bwMode="white">
          <a:xfrm>
            <a:off x="357188" y="714375"/>
            <a:ext cx="84582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Tree>
  </p:cSld>
  <p:clrMap bg1="lt1" tx1="dk1" bg2="lt2" tx2="dk2" accent1="accent1" accent2="accent2" accent3="accent3" accent4="accent4" accent5="accent5" accent6="accent6" hlink="hlink" folHlink="folHlink"/>
  <p:sldLayoutIdLst>
    <p:sldLayoutId id="2147484268" r:id="rId1"/>
    <p:sldLayoutId id="2147484164" r:id="rId2"/>
    <p:sldLayoutId id="2147484165" r:id="rId3"/>
    <p:sldLayoutId id="2147484166" r:id="rId4"/>
    <p:sldLayoutId id="2147484167" r:id="rId5"/>
    <p:sldLayoutId id="2147484168" r:id="rId6"/>
    <p:sldLayoutId id="2147484169" r:id="rId7"/>
    <p:sldLayoutId id="2147484170" r:id="rId8"/>
    <p:sldLayoutId id="2147484171" r:id="rId9"/>
    <p:sldLayoutId id="2147484172" r:id="rId10"/>
    <p:sldLayoutId id="2147484173" r:id="rId11"/>
    <p:sldLayoutId id="2147484174" r:id="rId12"/>
    <p:sldLayoutId id="2147484269" r:id="rId13"/>
    <p:sldLayoutId id="2147484270" r:id="rId14"/>
    <p:sldLayoutId id="2147484271" r:id="rId15"/>
    <p:sldLayoutId id="2147484175" r:id="rId16"/>
    <p:sldLayoutId id="2147484176" r:id="rId17"/>
    <p:sldLayoutId id="2147484272" r:id="rId18"/>
    <p:sldLayoutId id="2147484273" r:id="rId19"/>
    <p:sldLayoutId id="2147484274" r:id="rId20"/>
    <p:sldLayoutId id="2147484275" r:id="rId21"/>
    <p:sldLayoutId id="2147484276" r:id="rId22"/>
    <p:sldLayoutId id="2147484177" r:id="rId23"/>
    <p:sldLayoutId id="2147484277" r:id="rId24"/>
    <p:sldLayoutId id="2147484178" r:id="rId25"/>
    <p:sldLayoutId id="2147484179" r:id="rId26"/>
    <p:sldLayoutId id="2147484180" r:id="rId27"/>
  </p:sldLayoutIdLst>
  <p:txStyles>
    <p:titleStyle>
      <a:lvl1pPr algn="ctr" rtl="0" fontAlgn="base">
        <a:spcBef>
          <a:spcPct val="0"/>
        </a:spcBef>
        <a:spcAft>
          <a:spcPct val="0"/>
        </a:spcAft>
        <a:defRPr sz="2400" b="1">
          <a:solidFill>
            <a:schemeClr val="bg1"/>
          </a:solidFill>
          <a:latin typeface="+mj-lt"/>
          <a:ea typeface="+mj-ea"/>
          <a:cs typeface="+mj-cs"/>
        </a:defRPr>
      </a:lvl1pPr>
      <a:lvl2pPr algn="ctr" rtl="0" fontAlgn="base">
        <a:spcBef>
          <a:spcPct val="0"/>
        </a:spcBef>
        <a:spcAft>
          <a:spcPct val="0"/>
        </a:spcAft>
        <a:defRPr sz="2400" b="1">
          <a:solidFill>
            <a:schemeClr val="bg1"/>
          </a:solidFill>
          <a:latin typeface="华文中宋" pitchFamily="2" charset="-122"/>
          <a:ea typeface="华文中宋" pitchFamily="2" charset="-122"/>
        </a:defRPr>
      </a:lvl2pPr>
      <a:lvl3pPr algn="ctr" rtl="0" fontAlgn="base">
        <a:spcBef>
          <a:spcPct val="0"/>
        </a:spcBef>
        <a:spcAft>
          <a:spcPct val="0"/>
        </a:spcAft>
        <a:defRPr sz="2400" b="1">
          <a:solidFill>
            <a:schemeClr val="bg1"/>
          </a:solidFill>
          <a:latin typeface="华文中宋" pitchFamily="2" charset="-122"/>
          <a:ea typeface="华文中宋" pitchFamily="2" charset="-122"/>
        </a:defRPr>
      </a:lvl3pPr>
      <a:lvl4pPr algn="ctr" rtl="0" fontAlgn="base">
        <a:spcBef>
          <a:spcPct val="0"/>
        </a:spcBef>
        <a:spcAft>
          <a:spcPct val="0"/>
        </a:spcAft>
        <a:defRPr sz="2400" b="1">
          <a:solidFill>
            <a:schemeClr val="bg1"/>
          </a:solidFill>
          <a:latin typeface="华文中宋" pitchFamily="2" charset="-122"/>
          <a:ea typeface="华文中宋" pitchFamily="2" charset="-122"/>
        </a:defRPr>
      </a:lvl4pPr>
      <a:lvl5pPr algn="ctr" rtl="0" fontAlgn="base">
        <a:spcBef>
          <a:spcPct val="0"/>
        </a:spcBef>
        <a:spcAft>
          <a:spcPct val="0"/>
        </a:spcAft>
        <a:defRPr sz="2400" b="1">
          <a:solidFill>
            <a:schemeClr val="bg1"/>
          </a:solidFill>
          <a:latin typeface="华文中宋" pitchFamily="2" charset="-122"/>
          <a:ea typeface="华文中宋" pitchFamily="2" charset="-122"/>
        </a:defRPr>
      </a:lvl5pPr>
      <a:lvl6pPr marL="342900" algn="ctr" rtl="0" eaLnBrk="1" fontAlgn="base" hangingPunct="1">
        <a:spcBef>
          <a:spcPct val="0"/>
        </a:spcBef>
        <a:spcAft>
          <a:spcPct val="0"/>
        </a:spcAft>
        <a:defRPr sz="2400" b="1">
          <a:solidFill>
            <a:schemeClr val="bg1"/>
          </a:solidFill>
          <a:latin typeface="华文中宋" pitchFamily="2" charset="-122"/>
          <a:ea typeface="华文中宋" pitchFamily="2" charset="-122"/>
        </a:defRPr>
      </a:lvl6pPr>
      <a:lvl7pPr marL="685800" algn="ctr" rtl="0" eaLnBrk="1" fontAlgn="base" hangingPunct="1">
        <a:spcBef>
          <a:spcPct val="0"/>
        </a:spcBef>
        <a:spcAft>
          <a:spcPct val="0"/>
        </a:spcAft>
        <a:defRPr sz="2400" b="1">
          <a:solidFill>
            <a:schemeClr val="bg1"/>
          </a:solidFill>
          <a:latin typeface="华文中宋" pitchFamily="2" charset="-122"/>
          <a:ea typeface="华文中宋" pitchFamily="2" charset="-122"/>
        </a:defRPr>
      </a:lvl7pPr>
      <a:lvl8pPr marL="1028700" algn="ctr" rtl="0" eaLnBrk="1" fontAlgn="base" hangingPunct="1">
        <a:spcBef>
          <a:spcPct val="0"/>
        </a:spcBef>
        <a:spcAft>
          <a:spcPct val="0"/>
        </a:spcAft>
        <a:defRPr sz="2400" b="1">
          <a:solidFill>
            <a:schemeClr val="bg1"/>
          </a:solidFill>
          <a:latin typeface="华文中宋" pitchFamily="2" charset="-122"/>
          <a:ea typeface="华文中宋" pitchFamily="2" charset="-122"/>
        </a:defRPr>
      </a:lvl8pPr>
      <a:lvl9pPr marL="1371600" algn="ctr" rtl="0" eaLnBrk="1" fontAlgn="base" hangingPunct="1">
        <a:spcBef>
          <a:spcPct val="0"/>
        </a:spcBef>
        <a:spcAft>
          <a:spcPct val="0"/>
        </a:spcAft>
        <a:defRPr sz="2400" b="1">
          <a:solidFill>
            <a:schemeClr val="bg1"/>
          </a:solidFill>
          <a:latin typeface="华文中宋" pitchFamily="2" charset="-122"/>
          <a:ea typeface="华文中宋" pitchFamily="2" charset="-122"/>
        </a:defRPr>
      </a:lvl9pPr>
    </p:titleStyle>
    <p:bodyStyle>
      <a:lvl1pPr marL="257175" indent="-257175" algn="l" rtl="0" fontAlgn="base">
        <a:spcBef>
          <a:spcPct val="20000"/>
        </a:spcBef>
        <a:spcAft>
          <a:spcPct val="0"/>
        </a:spcAft>
        <a:buClr>
          <a:srgbClr val="800080"/>
        </a:buClr>
        <a:buFont typeface="Wingdings" pitchFamily="2" charset="2"/>
        <a:buChar char="v"/>
        <a:defRPr sz="2400">
          <a:solidFill>
            <a:schemeClr val="tx2"/>
          </a:solidFill>
          <a:latin typeface="+mn-lt"/>
          <a:ea typeface="+mn-ea"/>
          <a:cs typeface="+mn-cs"/>
        </a:defRPr>
      </a:lvl1pPr>
      <a:lvl2pPr marL="557213" indent="-214313" algn="l" rtl="0" fontAlgn="base">
        <a:spcBef>
          <a:spcPct val="20000"/>
        </a:spcBef>
        <a:spcAft>
          <a:spcPct val="0"/>
        </a:spcAft>
        <a:buClr>
          <a:srgbClr val="800080"/>
        </a:buClr>
        <a:buFont typeface="Wingdings" pitchFamily="2" charset="2"/>
        <a:buChar char="§"/>
        <a:defRPr sz="2100">
          <a:solidFill>
            <a:schemeClr val="tx2"/>
          </a:solidFill>
          <a:latin typeface="+mn-lt"/>
        </a:defRPr>
      </a:lvl2pPr>
      <a:lvl3pPr marL="857250" indent="-171450" algn="l" rtl="0" fontAlgn="base">
        <a:spcBef>
          <a:spcPct val="20000"/>
        </a:spcBef>
        <a:spcAft>
          <a:spcPct val="0"/>
        </a:spcAft>
        <a:buClr>
          <a:srgbClr val="800080"/>
        </a:buClr>
        <a:buChar char="•"/>
        <a:defRPr sz="2400">
          <a:solidFill>
            <a:schemeClr val="tx2"/>
          </a:solidFill>
          <a:latin typeface="+mn-lt"/>
        </a:defRPr>
      </a:lvl3pPr>
      <a:lvl4pPr marL="1200150" indent="-171450" algn="l" rtl="0" fontAlgn="base">
        <a:spcBef>
          <a:spcPct val="20000"/>
        </a:spcBef>
        <a:spcAft>
          <a:spcPct val="0"/>
        </a:spcAft>
        <a:buClr>
          <a:srgbClr val="800080"/>
        </a:buClr>
        <a:buChar char="–"/>
        <a:defRPr sz="1500">
          <a:solidFill>
            <a:schemeClr val="tx2"/>
          </a:solidFill>
          <a:latin typeface="+mn-lt"/>
        </a:defRPr>
      </a:lvl4pPr>
      <a:lvl5pPr marL="1543050" indent="-171450" algn="l" rtl="0" fontAlgn="base">
        <a:spcBef>
          <a:spcPct val="20000"/>
        </a:spcBef>
        <a:spcAft>
          <a:spcPct val="0"/>
        </a:spcAft>
        <a:buClr>
          <a:srgbClr val="800080"/>
        </a:buClr>
        <a:buChar char="»"/>
        <a:defRPr sz="1500">
          <a:solidFill>
            <a:schemeClr val="tx2"/>
          </a:solidFill>
          <a:latin typeface="+mn-lt"/>
        </a:defRPr>
      </a:lvl5pPr>
      <a:lvl6pPr marL="1885950" indent="-171450" algn="l" rtl="0" eaLnBrk="1" fontAlgn="base" hangingPunct="1">
        <a:spcBef>
          <a:spcPct val="20000"/>
        </a:spcBef>
        <a:spcAft>
          <a:spcPct val="0"/>
        </a:spcAft>
        <a:buClr>
          <a:srgbClr val="800080"/>
        </a:buClr>
        <a:buChar char="»"/>
        <a:defRPr sz="1500">
          <a:solidFill>
            <a:schemeClr val="tx2"/>
          </a:solidFill>
          <a:latin typeface="+mn-lt"/>
        </a:defRPr>
      </a:lvl6pPr>
      <a:lvl7pPr marL="2228850" indent="-171450" algn="l" rtl="0" eaLnBrk="1" fontAlgn="base" hangingPunct="1">
        <a:spcBef>
          <a:spcPct val="20000"/>
        </a:spcBef>
        <a:spcAft>
          <a:spcPct val="0"/>
        </a:spcAft>
        <a:buClr>
          <a:srgbClr val="800080"/>
        </a:buClr>
        <a:buChar char="»"/>
        <a:defRPr sz="1500">
          <a:solidFill>
            <a:schemeClr val="tx2"/>
          </a:solidFill>
          <a:latin typeface="+mn-lt"/>
        </a:defRPr>
      </a:lvl7pPr>
      <a:lvl8pPr marL="2571750" indent="-171450" algn="l" rtl="0" eaLnBrk="1" fontAlgn="base" hangingPunct="1">
        <a:spcBef>
          <a:spcPct val="20000"/>
        </a:spcBef>
        <a:spcAft>
          <a:spcPct val="0"/>
        </a:spcAft>
        <a:buClr>
          <a:srgbClr val="800080"/>
        </a:buClr>
        <a:buChar char="»"/>
        <a:defRPr sz="1500">
          <a:solidFill>
            <a:schemeClr val="tx2"/>
          </a:solidFill>
          <a:latin typeface="+mn-lt"/>
        </a:defRPr>
      </a:lvl8pPr>
      <a:lvl9pPr marL="2914650" indent="-171450" algn="l" rtl="0" eaLnBrk="1" fontAlgn="base" hangingPunct="1">
        <a:spcBef>
          <a:spcPct val="20000"/>
        </a:spcBef>
        <a:spcAft>
          <a:spcPct val="0"/>
        </a:spcAft>
        <a:buClr>
          <a:srgbClr val="800080"/>
        </a:buClr>
        <a:buChar char="»"/>
        <a:defRPr sz="1500">
          <a:solidFill>
            <a:schemeClr val="tx2"/>
          </a:solidFill>
          <a:latin typeface="+mn-lt"/>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9698"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9699"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hangingPunct="1">
              <a:defRPr sz="900">
                <a:solidFill>
                  <a:schemeClr val="tx1">
                    <a:tint val="75000"/>
                  </a:schemeClr>
                </a:solidFill>
                <a:latin typeface="Arial" charset="0"/>
                <a:ea typeface="宋体" panose="02010600030101010101" pitchFamily="2" charset="-122"/>
              </a:defRPr>
            </a:lvl1pPr>
          </a:lstStyle>
          <a:p>
            <a:pPr>
              <a:defRPr/>
            </a:pPr>
            <a:fld id="{5FCE571E-DE35-4C7F-982F-5241A4B4A9A3}" type="datetimeFigureOut">
              <a:rPr lang="zh-CN" altLang="en-US"/>
              <a:pPr>
                <a:defRPr/>
              </a:pPr>
              <a:t>2021/3/10</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defRPr sz="900">
                <a:solidFill>
                  <a:schemeClr val="tx1">
                    <a:tint val="75000"/>
                  </a:schemeClr>
                </a:solidFill>
                <a:latin typeface="Arial" charset="0"/>
                <a:ea typeface="宋体" panose="02010600030101010101" pitchFamily="2" charset="-122"/>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898989"/>
                </a:solidFill>
                <a:latin typeface="Arial" panose="020B0604020202020204" pitchFamily="34" charset="0"/>
                <a:ea typeface="宋体" panose="02010600030101010101" pitchFamily="2" charset="-122"/>
              </a:defRPr>
            </a:lvl1pPr>
          </a:lstStyle>
          <a:p>
            <a:pPr>
              <a:defRPr/>
            </a:pPr>
            <a:fld id="{95688264-364F-4AFC-9E33-5CA7A27F9B67}"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181" r:id="rId1"/>
    <p:sldLayoutId id="2147484182" r:id="rId2"/>
    <p:sldLayoutId id="2147484183" r:id="rId3"/>
    <p:sldLayoutId id="2147484184" r:id="rId4"/>
    <p:sldLayoutId id="2147484185" r:id="rId5"/>
    <p:sldLayoutId id="2147484186" r:id="rId6"/>
    <p:sldLayoutId id="2147484187" r:id="rId7"/>
    <p:sldLayoutId id="2147484188" r:id="rId8"/>
    <p:sldLayoutId id="2147484189" r:id="rId9"/>
    <p:sldLayoutId id="2147484190" r:id="rId10"/>
    <p:sldLayoutId id="2147484191" r:id="rId11"/>
  </p:sldLayoutIdLst>
  <p:txStyles>
    <p:titleStyle>
      <a:lvl1pPr algn="ctr" rtl="0" fontAlgn="base">
        <a:spcBef>
          <a:spcPct val="0"/>
        </a:spcBef>
        <a:spcAft>
          <a:spcPct val="0"/>
        </a:spcAft>
        <a:defRPr sz="3300" kern="1200">
          <a:solidFill>
            <a:schemeClr val="tx1"/>
          </a:solidFill>
          <a:latin typeface="+mj-lt"/>
          <a:ea typeface="+mj-ea"/>
          <a:cs typeface="+mj-cs"/>
        </a:defRPr>
      </a:lvl1pPr>
      <a:lvl2pPr algn="ctr" rtl="0" fontAlgn="base">
        <a:spcBef>
          <a:spcPct val="0"/>
        </a:spcBef>
        <a:spcAft>
          <a:spcPct val="0"/>
        </a:spcAft>
        <a:defRPr sz="3300">
          <a:solidFill>
            <a:schemeClr val="tx1"/>
          </a:solidFill>
          <a:latin typeface="Calibri" pitchFamily="34" charset="0"/>
          <a:ea typeface="宋体" pitchFamily="2" charset="-122"/>
        </a:defRPr>
      </a:lvl2pPr>
      <a:lvl3pPr algn="ctr" rtl="0" fontAlgn="base">
        <a:spcBef>
          <a:spcPct val="0"/>
        </a:spcBef>
        <a:spcAft>
          <a:spcPct val="0"/>
        </a:spcAft>
        <a:defRPr sz="3300">
          <a:solidFill>
            <a:schemeClr val="tx1"/>
          </a:solidFill>
          <a:latin typeface="Calibri" pitchFamily="34" charset="0"/>
          <a:ea typeface="宋体" pitchFamily="2" charset="-122"/>
        </a:defRPr>
      </a:lvl3pPr>
      <a:lvl4pPr algn="ctr" rtl="0" fontAlgn="base">
        <a:spcBef>
          <a:spcPct val="0"/>
        </a:spcBef>
        <a:spcAft>
          <a:spcPct val="0"/>
        </a:spcAft>
        <a:defRPr sz="3300">
          <a:solidFill>
            <a:schemeClr val="tx1"/>
          </a:solidFill>
          <a:latin typeface="Calibri" pitchFamily="34" charset="0"/>
          <a:ea typeface="宋体" pitchFamily="2" charset="-122"/>
        </a:defRPr>
      </a:lvl4pPr>
      <a:lvl5pPr algn="ctr" rtl="0" fontAlgn="base">
        <a:spcBef>
          <a:spcPct val="0"/>
        </a:spcBef>
        <a:spcAft>
          <a:spcPct val="0"/>
        </a:spcAft>
        <a:defRPr sz="3300">
          <a:solidFill>
            <a:schemeClr val="tx1"/>
          </a:solidFill>
          <a:latin typeface="Calibri" pitchFamily="34" charset="0"/>
          <a:ea typeface="宋体" pitchFamily="2" charset="-122"/>
        </a:defRPr>
      </a:lvl5pPr>
      <a:lvl6pPr marL="342900" algn="ctr" rtl="0" eaLnBrk="1" fontAlgn="base" hangingPunct="1">
        <a:spcBef>
          <a:spcPct val="0"/>
        </a:spcBef>
        <a:spcAft>
          <a:spcPct val="0"/>
        </a:spcAft>
        <a:defRPr sz="3300">
          <a:solidFill>
            <a:schemeClr val="tx1"/>
          </a:solidFill>
          <a:latin typeface="Calibri" pitchFamily="34" charset="0"/>
          <a:ea typeface="宋体" pitchFamily="2" charset="-122"/>
        </a:defRPr>
      </a:lvl6pPr>
      <a:lvl7pPr marL="685800" algn="ctr" rtl="0" eaLnBrk="1" fontAlgn="base" hangingPunct="1">
        <a:spcBef>
          <a:spcPct val="0"/>
        </a:spcBef>
        <a:spcAft>
          <a:spcPct val="0"/>
        </a:spcAft>
        <a:defRPr sz="3300">
          <a:solidFill>
            <a:schemeClr val="tx1"/>
          </a:solidFill>
          <a:latin typeface="Calibri" pitchFamily="34" charset="0"/>
          <a:ea typeface="宋体" pitchFamily="2" charset="-122"/>
        </a:defRPr>
      </a:lvl7pPr>
      <a:lvl8pPr marL="1028700" algn="ctr" rtl="0" eaLnBrk="1" fontAlgn="base" hangingPunct="1">
        <a:spcBef>
          <a:spcPct val="0"/>
        </a:spcBef>
        <a:spcAft>
          <a:spcPct val="0"/>
        </a:spcAft>
        <a:defRPr sz="3300">
          <a:solidFill>
            <a:schemeClr val="tx1"/>
          </a:solidFill>
          <a:latin typeface="Calibri" pitchFamily="34" charset="0"/>
          <a:ea typeface="宋体" pitchFamily="2" charset="-122"/>
        </a:defRPr>
      </a:lvl8pPr>
      <a:lvl9pPr marL="1371600" algn="ctr" rtl="0" eaLnBrk="1" fontAlgn="base" hangingPunct="1">
        <a:spcBef>
          <a:spcPct val="0"/>
        </a:spcBef>
        <a:spcAft>
          <a:spcPct val="0"/>
        </a:spcAft>
        <a:defRPr sz="3300">
          <a:solidFill>
            <a:schemeClr val="tx1"/>
          </a:solidFill>
          <a:latin typeface="Calibri" pitchFamily="34" charset="0"/>
          <a:ea typeface="宋体" pitchFamily="2" charset="-122"/>
        </a:defRPr>
      </a:lvl9pPr>
    </p:titleStyle>
    <p:bodyStyle>
      <a:lvl1pPr marL="257175" indent="-257175" algn="l" rtl="0" fontAlgn="base">
        <a:spcBef>
          <a:spcPct val="20000"/>
        </a:spcBef>
        <a:spcAft>
          <a:spcPct val="0"/>
        </a:spcAft>
        <a:buFont typeface="Arial" charset="0"/>
        <a:buChar char="•"/>
        <a:defRPr sz="2400" kern="1200">
          <a:solidFill>
            <a:schemeClr val="tx1"/>
          </a:solidFill>
          <a:latin typeface="+mn-lt"/>
          <a:ea typeface="+mn-ea"/>
          <a:cs typeface="+mn-cs"/>
        </a:defRPr>
      </a:lvl1pPr>
      <a:lvl2pPr marL="557213" indent="-214313" algn="l" rtl="0" fontAlgn="base">
        <a:spcBef>
          <a:spcPct val="20000"/>
        </a:spcBef>
        <a:spcAft>
          <a:spcPct val="0"/>
        </a:spcAft>
        <a:buFont typeface="Arial" charset="0"/>
        <a:buChar char="–"/>
        <a:defRPr sz="2100" kern="1200">
          <a:solidFill>
            <a:schemeClr val="tx1"/>
          </a:solidFill>
          <a:latin typeface="+mn-lt"/>
          <a:ea typeface="+mn-ea"/>
          <a:cs typeface="+mn-cs"/>
        </a:defRPr>
      </a:lvl2pPr>
      <a:lvl3pPr marL="857250" indent="-17145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200150" indent="-171450" algn="l" rtl="0" fontAlgn="base">
        <a:spcBef>
          <a:spcPct val="20000"/>
        </a:spcBef>
        <a:spcAft>
          <a:spcPct val="0"/>
        </a:spcAft>
        <a:buFont typeface="Arial" charset="0"/>
        <a:buChar char="–"/>
        <a:defRPr sz="1500" kern="1200">
          <a:solidFill>
            <a:schemeClr val="tx1"/>
          </a:solidFill>
          <a:latin typeface="+mn-lt"/>
          <a:ea typeface="+mn-ea"/>
          <a:cs typeface="+mn-cs"/>
        </a:defRPr>
      </a:lvl4pPr>
      <a:lvl5pPr marL="1543050" indent="-171450" algn="l" rtl="0" fontAlgn="base">
        <a:spcBef>
          <a:spcPct val="20000"/>
        </a:spcBef>
        <a:spcAft>
          <a:spcPct val="0"/>
        </a:spcAft>
        <a:buFont typeface="Arial"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41986" name="Rectangle 3"/>
          <p:cNvSpPr>
            <a:spLocks noGrp="1" noChangeArrowheads="1"/>
          </p:cNvSpPr>
          <p:nvPr>
            <p:ph type="body" idx="1"/>
          </p:nvPr>
        </p:nvSpPr>
        <p:spPr bwMode="auto">
          <a:xfrm>
            <a:off x="457200" y="1928813"/>
            <a:ext cx="8229600" cy="44719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1987" name="Rectangle 2"/>
          <p:cNvSpPr>
            <a:spLocks noGrp="1" noChangeArrowheads="1"/>
          </p:cNvSpPr>
          <p:nvPr>
            <p:ph type="title"/>
          </p:nvPr>
        </p:nvSpPr>
        <p:spPr bwMode="white">
          <a:xfrm>
            <a:off x="357188" y="714375"/>
            <a:ext cx="84582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1029" name="Rectangle 5"/>
          <p:cNvSpPr>
            <a:spLocks noGrp="1" noChangeArrowheads="1"/>
          </p:cNvSpPr>
          <p:nvPr>
            <p:ph type="ftr" sz="quarter" idx="3"/>
          </p:nvPr>
        </p:nvSpPr>
        <p:spPr bwMode="auto">
          <a:xfrm>
            <a:off x="5867400" y="6461125"/>
            <a:ext cx="2895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b="1">
                <a:latin typeface="+mj-lt"/>
                <a:ea typeface="宋体" charset="-122"/>
              </a:defRPr>
            </a:lvl1pPr>
          </a:lstStyle>
          <a:p>
            <a:pPr>
              <a:defRPr/>
            </a:pPr>
            <a:endParaRPr lang="zh-CN" altLang="en-US"/>
          </a:p>
        </p:txBody>
      </p:sp>
      <p:sp>
        <p:nvSpPr>
          <p:cNvPr id="1030" name="Rectangle 6"/>
          <p:cNvSpPr>
            <a:spLocks noGrp="1" noChangeArrowheads="1"/>
          </p:cNvSpPr>
          <p:nvPr>
            <p:ph type="sldNum" sz="quarter" idx="4"/>
          </p:nvPr>
        </p:nvSpPr>
        <p:spPr bwMode="auto">
          <a:xfrm>
            <a:off x="3505200" y="6461125"/>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900">
                <a:latin typeface="华文中宋" panose="02010600040101010101" pitchFamily="2" charset="-122"/>
                <a:ea typeface="宋体" panose="02010600030101010101" pitchFamily="2" charset="-122"/>
              </a:defRPr>
            </a:lvl1pPr>
          </a:lstStyle>
          <a:p>
            <a:pPr>
              <a:defRPr/>
            </a:pPr>
            <a:fld id="{21D5B5C9-2457-46CD-A183-CD8E981548D9}"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192" r:id="rId1"/>
    <p:sldLayoutId id="2147484193" r:id="rId2"/>
    <p:sldLayoutId id="2147484194" r:id="rId3"/>
    <p:sldLayoutId id="2147484195" r:id="rId4"/>
    <p:sldLayoutId id="2147484196" r:id="rId5"/>
    <p:sldLayoutId id="2147484197" r:id="rId6"/>
    <p:sldLayoutId id="2147484198" r:id="rId7"/>
    <p:sldLayoutId id="2147484199" r:id="rId8"/>
    <p:sldLayoutId id="2147484200" r:id="rId9"/>
    <p:sldLayoutId id="2147484201" r:id="rId10"/>
    <p:sldLayoutId id="2147484202" r:id="rId11"/>
    <p:sldLayoutId id="2147484278" r:id="rId12"/>
  </p:sldLayoutIdLst>
  <p:txStyles>
    <p:titleStyle>
      <a:lvl1pPr algn="ctr" rtl="0" fontAlgn="base">
        <a:spcBef>
          <a:spcPct val="0"/>
        </a:spcBef>
        <a:spcAft>
          <a:spcPct val="0"/>
        </a:spcAft>
        <a:defRPr sz="2400" b="1">
          <a:solidFill>
            <a:schemeClr val="bg1"/>
          </a:solidFill>
          <a:latin typeface="+mj-lt"/>
          <a:ea typeface="+mj-ea"/>
          <a:cs typeface="+mj-cs"/>
        </a:defRPr>
      </a:lvl1pPr>
      <a:lvl2pPr algn="ctr" rtl="0" fontAlgn="base">
        <a:spcBef>
          <a:spcPct val="0"/>
        </a:spcBef>
        <a:spcAft>
          <a:spcPct val="0"/>
        </a:spcAft>
        <a:defRPr sz="2400" b="1">
          <a:solidFill>
            <a:schemeClr val="bg1"/>
          </a:solidFill>
          <a:latin typeface="华文中宋" pitchFamily="2" charset="-122"/>
          <a:ea typeface="华文中宋" pitchFamily="2" charset="-122"/>
        </a:defRPr>
      </a:lvl2pPr>
      <a:lvl3pPr algn="ctr" rtl="0" fontAlgn="base">
        <a:spcBef>
          <a:spcPct val="0"/>
        </a:spcBef>
        <a:spcAft>
          <a:spcPct val="0"/>
        </a:spcAft>
        <a:defRPr sz="2400" b="1">
          <a:solidFill>
            <a:schemeClr val="bg1"/>
          </a:solidFill>
          <a:latin typeface="华文中宋" pitchFamily="2" charset="-122"/>
          <a:ea typeface="华文中宋" pitchFamily="2" charset="-122"/>
        </a:defRPr>
      </a:lvl3pPr>
      <a:lvl4pPr algn="ctr" rtl="0" fontAlgn="base">
        <a:spcBef>
          <a:spcPct val="0"/>
        </a:spcBef>
        <a:spcAft>
          <a:spcPct val="0"/>
        </a:spcAft>
        <a:defRPr sz="2400" b="1">
          <a:solidFill>
            <a:schemeClr val="bg1"/>
          </a:solidFill>
          <a:latin typeface="华文中宋" pitchFamily="2" charset="-122"/>
          <a:ea typeface="华文中宋" pitchFamily="2" charset="-122"/>
        </a:defRPr>
      </a:lvl4pPr>
      <a:lvl5pPr algn="ctr" rtl="0" fontAlgn="base">
        <a:spcBef>
          <a:spcPct val="0"/>
        </a:spcBef>
        <a:spcAft>
          <a:spcPct val="0"/>
        </a:spcAft>
        <a:defRPr sz="2400" b="1">
          <a:solidFill>
            <a:schemeClr val="bg1"/>
          </a:solidFill>
          <a:latin typeface="华文中宋" pitchFamily="2" charset="-122"/>
          <a:ea typeface="华文中宋" pitchFamily="2" charset="-122"/>
        </a:defRPr>
      </a:lvl5pPr>
      <a:lvl6pPr marL="342900" algn="ctr" rtl="0" eaLnBrk="1" fontAlgn="base" hangingPunct="1">
        <a:spcBef>
          <a:spcPct val="0"/>
        </a:spcBef>
        <a:spcAft>
          <a:spcPct val="0"/>
        </a:spcAft>
        <a:defRPr sz="2400" b="1">
          <a:solidFill>
            <a:schemeClr val="bg1"/>
          </a:solidFill>
          <a:latin typeface="华文中宋" pitchFamily="2" charset="-122"/>
          <a:ea typeface="华文中宋" pitchFamily="2" charset="-122"/>
        </a:defRPr>
      </a:lvl6pPr>
      <a:lvl7pPr marL="685800" algn="ctr" rtl="0" eaLnBrk="1" fontAlgn="base" hangingPunct="1">
        <a:spcBef>
          <a:spcPct val="0"/>
        </a:spcBef>
        <a:spcAft>
          <a:spcPct val="0"/>
        </a:spcAft>
        <a:defRPr sz="2400" b="1">
          <a:solidFill>
            <a:schemeClr val="bg1"/>
          </a:solidFill>
          <a:latin typeface="华文中宋" pitchFamily="2" charset="-122"/>
          <a:ea typeface="华文中宋" pitchFamily="2" charset="-122"/>
        </a:defRPr>
      </a:lvl7pPr>
      <a:lvl8pPr marL="1028700" algn="ctr" rtl="0" eaLnBrk="1" fontAlgn="base" hangingPunct="1">
        <a:spcBef>
          <a:spcPct val="0"/>
        </a:spcBef>
        <a:spcAft>
          <a:spcPct val="0"/>
        </a:spcAft>
        <a:defRPr sz="2400" b="1">
          <a:solidFill>
            <a:schemeClr val="bg1"/>
          </a:solidFill>
          <a:latin typeface="华文中宋" pitchFamily="2" charset="-122"/>
          <a:ea typeface="华文中宋" pitchFamily="2" charset="-122"/>
        </a:defRPr>
      </a:lvl8pPr>
      <a:lvl9pPr marL="1371600" algn="ctr" rtl="0" eaLnBrk="1" fontAlgn="base" hangingPunct="1">
        <a:spcBef>
          <a:spcPct val="0"/>
        </a:spcBef>
        <a:spcAft>
          <a:spcPct val="0"/>
        </a:spcAft>
        <a:defRPr sz="2400" b="1">
          <a:solidFill>
            <a:schemeClr val="bg1"/>
          </a:solidFill>
          <a:latin typeface="华文中宋" pitchFamily="2" charset="-122"/>
          <a:ea typeface="华文中宋" pitchFamily="2" charset="-122"/>
        </a:defRPr>
      </a:lvl9pPr>
    </p:titleStyle>
    <p:bodyStyle>
      <a:lvl1pPr marL="257175" indent="-257175" algn="l" rtl="0" fontAlgn="base">
        <a:spcBef>
          <a:spcPct val="20000"/>
        </a:spcBef>
        <a:spcAft>
          <a:spcPct val="0"/>
        </a:spcAft>
        <a:buClr>
          <a:srgbClr val="800080"/>
        </a:buClr>
        <a:buFont typeface="Wingdings" pitchFamily="2" charset="2"/>
        <a:buChar char="v"/>
        <a:defRPr sz="2400">
          <a:solidFill>
            <a:schemeClr val="tx2"/>
          </a:solidFill>
          <a:latin typeface="+mn-lt"/>
          <a:ea typeface="+mn-ea"/>
          <a:cs typeface="+mn-cs"/>
        </a:defRPr>
      </a:lvl1pPr>
      <a:lvl2pPr marL="557213" indent="-214313" algn="l" rtl="0" fontAlgn="base">
        <a:spcBef>
          <a:spcPct val="20000"/>
        </a:spcBef>
        <a:spcAft>
          <a:spcPct val="0"/>
        </a:spcAft>
        <a:buClr>
          <a:srgbClr val="800080"/>
        </a:buClr>
        <a:buFont typeface="Wingdings" pitchFamily="2" charset="2"/>
        <a:buChar char="§"/>
        <a:defRPr sz="2100">
          <a:solidFill>
            <a:schemeClr val="tx2"/>
          </a:solidFill>
          <a:latin typeface="+mn-lt"/>
        </a:defRPr>
      </a:lvl2pPr>
      <a:lvl3pPr marL="857250" indent="-171450" algn="l" rtl="0" fontAlgn="base">
        <a:spcBef>
          <a:spcPct val="20000"/>
        </a:spcBef>
        <a:spcAft>
          <a:spcPct val="0"/>
        </a:spcAft>
        <a:buClr>
          <a:srgbClr val="800080"/>
        </a:buClr>
        <a:buChar char="•"/>
        <a:defRPr sz="2400">
          <a:solidFill>
            <a:schemeClr val="tx2"/>
          </a:solidFill>
          <a:latin typeface="+mn-lt"/>
        </a:defRPr>
      </a:lvl3pPr>
      <a:lvl4pPr marL="1200150" indent="-171450" algn="l" rtl="0" fontAlgn="base">
        <a:spcBef>
          <a:spcPct val="20000"/>
        </a:spcBef>
        <a:spcAft>
          <a:spcPct val="0"/>
        </a:spcAft>
        <a:buClr>
          <a:srgbClr val="800080"/>
        </a:buClr>
        <a:buChar char="–"/>
        <a:defRPr sz="1500">
          <a:solidFill>
            <a:schemeClr val="tx2"/>
          </a:solidFill>
          <a:latin typeface="+mn-lt"/>
        </a:defRPr>
      </a:lvl4pPr>
      <a:lvl5pPr marL="1543050" indent="-171450" algn="l" rtl="0" fontAlgn="base">
        <a:spcBef>
          <a:spcPct val="20000"/>
        </a:spcBef>
        <a:spcAft>
          <a:spcPct val="0"/>
        </a:spcAft>
        <a:buClr>
          <a:srgbClr val="800080"/>
        </a:buClr>
        <a:buChar char="»"/>
        <a:defRPr sz="1500">
          <a:solidFill>
            <a:schemeClr val="tx2"/>
          </a:solidFill>
          <a:latin typeface="+mn-lt"/>
        </a:defRPr>
      </a:lvl5pPr>
      <a:lvl6pPr marL="1885950" indent="-171450" algn="l" rtl="0" eaLnBrk="1" fontAlgn="base" hangingPunct="1">
        <a:spcBef>
          <a:spcPct val="20000"/>
        </a:spcBef>
        <a:spcAft>
          <a:spcPct val="0"/>
        </a:spcAft>
        <a:buClr>
          <a:srgbClr val="800080"/>
        </a:buClr>
        <a:buChar char="»"/>
        <a:defRPr sz="1500">
          <a:solidFill>
            <a:schemeClr val="tx2"/>
          </a:solidFill>
          <a:latin typeface="+mn-lt"/>
        </a:defRPr>
      </a:lvl6pPr>
      <a:lvl7pPr marL="2228850" indent="-171450" algn="l" rtl="0" eaLnBrk="1" fontAlgn="base" hangingPunct="1">
        <a:spcBef>
          <a:spcPct val="20000"/>
        </a:spcBef>
        <a:spcAft>
          <a:spcPct val="0"/>
        </a:spcAft>
        <a:buClr>
          <a:srgbClr val="800080"/>
        </a:buClr>
        <a:buChar char="»"/>
        <a:defRPr sz="1500">
          <a:solidFill>
            <a:schemeClr val="tx2"/>
          </a:solidFill>
          <a:latin typeface="+mn-lt"/>
        </a:defRPr>
      </a:lvl7pPr>
      <a:lvl8pPr marL="2571750" indent="-171450" algn="l" rtl="0" eaLnBrk="1" fontAlgn="base" hangingPunct="1">
        <a:spcBef>
          <a:spcPct val="20000"/>
        </a:spcBef>
        <a:spcAft>
          <a:spcPct val="0"/>
        </a:spcAft>
        <a:buClr>
          <a:srgbClr val="800080"/>
        </a:buClr>
        <a:buChar char="»"/>
        <a:defRPr sz="1500">
          <a:solidFill>
            <a:schemeClr val="tx2"/>
          </a:solidFill>
          <a:latin typeface="+mn-lt"/>
        </a:defRPr>
      </a:lvl8pPr>
      <a:lvl9pPr marL="2914650" indent="-171450" algn="l" rtl="0" eaLnBrk="1" fontAlgn="base" hangingPunct="1">
        <a:spcBef>
          <a:spcPct val="20000"/>
        </a:spcBef>
        <a:spcAft>
          <a:spcPct val="0"/>
        </a:spcAft>
        <a:buClr>
          <a:srgbClr val="800080"/>
        </a:buClr>
        <a:buChar char="»"/>
        <a:defRPr sz="1500">
          <a:solidFill>
            <a:schemeClr val="tx2"/>
          </a:solidFill>
          <a:latin typeface="+mn-lt"/>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56322" name="图片 5" descr="学术部logo .jpg"/>
          <p:cNvPicPr>
            <a:picLocks noChangeAspect="1"/>
          </p:cNvPicPr>
          <p:nvPr/>
        </p:nvPicPr>
        <p:blipFill>
          <a:blip r:embed="rId14">
            <a:clrChange>
              <a:clrFrom>
                <a:srgbClr val="FDFDFD"/>
              </a:clrFrom>
              <a:clrTo>
                <a:srgbClr val="FDFDFD">
                  <a:alpha val="0"/>
                </a:srgbClr>
              </a:clrTo>
            </a:clrChange>
          </a:blip>
          <a:srcRect/>
          <a:stretch>
            <a:fillRect/>
          </a:stretch>
        </p:blipFill>
        <p:spPr bwMode="auto">
          <a:xfrm>
            <a:off x="4214813" y="6215063"/>
            <a:ext cx="784225" cy="571500"/>
          </a:xfrm>
          <a:prstGeom prst="rect">
            <a:avLst/>
          </a:prstGeom>
          <a:noFill/>
          <a:ln w="9525">
            <a:noFill/>
            <a:miter lim="800000"/>
            <a:headEnd/>
            <a:tailEnd/>
          </a:ln>
        </p:spPr>
      </p:pic>
      <p:sp>
        <p:nvSpPr>
          <p:cNvPr id="56323" name="Rectangle 3"/>
          <p:cNvSpPr>
            <a:spLocks noGrp="1" noChangeArrowheads="1"/>
          </p:cNvSpPr>
          <p:nvPr>
            <p:ph type="body" idx="1"/>
          </p:nvPr>
        </p:nvSpPr>
        <p:spPr bwMode="auto">
          <a:xfrm>
            <a:off x="457200" y="1928813"/>
            <a:ext cx="8229600" cy="44719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6324" name="Rectangle 2"/>
          <p:cNvSpPr>
            <a:spLocks noGrp="1" noChangeArrowheads="1"/>
          </p:cNvSpPr>
          <p:nvPr>
            <p:ph type="title"/>
          </p:nvPr>
        </p:nvSpPr>
        <p:spPr bwMode="white">
          <a:xfrm>
            <a:off x="357188" y="714375"/>
            <a:ext cx="84582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7" name="Rectangle 5"/>
          <p:cNvSpPr>
            <a:spLocks noGrp="1" noChangeArrowheads="1"/>
          </p:cNvSpPr>
          <p:nvPr>
            <p:ph type="ftr" sz="quarter" idx="3"/>
          </p:nvPr>
        </p:nvSpPr>
        <p:spPr bwMode="auto">
          <a:xfrm>
            <a:off x="5867400" y="6461125"/>
            <a:ext cx="2895600" cy="320675"/>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eaLnBrk="1" hangingPunct="1">
              <a:defRPr sz="900" b="1">
                <a:latin typeface="+mj-lt"/>
                <a:ea typeface="宋体" charset="-122"/>
              </a:defRPr>
            </a:lvl1pPr>
          </a:lstStyle>
          <a:p>
            <a:pPr>
              <a:defRPr/>
            </a:pPr>
            <a:endParaRPr lang="zh-CN" altLang="en-US"/>
          </a:p>
        </p:txBody>
      </p:sp>
      <p:sp>
        <p:nvSpPr>
          <p:cNvPr id="8" name="Rectangle 6"/>
          <p:cNvSpPr>
            <a:spLocks noGrp="1" noChangeArrowheads="1"/>
          </p:cNvSpPr>
          <p:nvPr>
            <p:ph type="sldNum" sz="quarter" idx="4"/>
          </p:nvPr>
        </p:nvSpPr>
        <p:spPr bwMode="auto">
          <a:xfrm>
            <a:off x="3505200" y="6461125"/>
            <a:ext cx="2133600" cy="320675"/>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eaLnBrk="1" hangingPunct="1">
              <a:defRPr sz="900">
                <a:latin typeface="华文中宋" panose="02010600040101010101" pitchFamily="2" charset="-122"/>
                <a:ea typeface="宋体" panose="02010600030101010101" pitchFamily="2" charset="-122"/>
              </a:defRPr>
            </a:lvl1pPr>
          </a:lstStyle>
          <a:p>
            <a:pPr>
              <a:defRPr/>
            </a:pPr>
            <a:fld id="{091BBB00-5018-4F70-AFAF-0D0066A46111}"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203" r:id="rId1"/>
    <p:sldLayoutId id="2147484204" r:id="rId2"/>
    <p:sldLayoutId id="2147484205" r:id="rId3"/>
    <p:sldLayoutId id="2147484206" r:id="rId4"/>
    <p:sldLayoutId id="2147484207" r:id="rId5"/>
    <p:sldLayoutId id="2147484208" r:id="rId6"/>
    <p:sldLayoutId id="2147484209" r:id="rId7"/>
    <p:sldLayoutId id="2147484210" r:id="rId8"/>
    <p:sldLayoutId id="2147484211" r:id="rId9"/>
    <p:sldLayoutId id="2147484212" r:id="rId10"/>
    <p:sldLayoutId id="2147484213" r:id="rId11"/>
  </p:sldLayoutIdLst>
  <p:txStyles>
    <p:titleStyle>
      <a:lvl1pPr algn="ctr" rtl="0" fontAlgn="base">
        <a:spcBef>
          <a:spcPct val="0"/>
        </a:spcBef>
        <a:spcAft>
          <a:spcPct val="0"/>
        </a:spcAft>
        <a:defRPr sz="2400" b="1">
          <a:solidFill>
            <a:schemeClr val="bg1"/>
          </a:solidFill>
          <a:latin typeface="+mj-lt"/>
          <a:ea typeface="+mj-ea"/>
          <a:cs typeface="+mj-cs"/>
        </a:defRPr>
      </a:lvl1pPr>
      <a:lvl2pPr algn="ctr" rtl="0" fontAlgn="base">
        <a:spcBef>
          <a:spcPct val="0"/>
        </a:spcBef>
        <a:spcAft>
          <a:spcPct val="0"/>
        </a:spcAft>
        <a:defRPr sz="2400" b="1">
          <a:solidFill>
            <a:schemeClr val="bg1"/>
          </a:solidFill>
          <a:latin typeface="华文中宋" pitchFamily="2" charset="-122"/>
          <a:ea typeface="华文中宋" pitchFamily="2" charset="-122"/>
        </a:defRPr>
      </a:lvl2pPr>
      <a:lvl3pPr algn="ctr" rtl="0" fontAlgn="base">
        <a:spcBef>
          <a:spcPct val="0"/>
        </a:spcBef>
        <a:spcAft>
          <a:spcPct val="0"/>
        </a:spcAft>
        <a:defRPr sz="2400" b="1">
          <a:solidFill>
            <a:schemeClr val="bg1"/>
          </a:solidFill>
          <a:latin typeface="华文中宋" pitchFamily="2" charset="-122"/>
          <a:ea typeface="华文中宋" pitchFamily="2" charset="-122"/>
        </a:defRPr>
      </a:lvl3pPr>
      <a:lvl4pPr algn="ctr" rtl="0" fontAlgn="base">
        <a:spcBef>
          <a:spcPct val="0"/>
        </a:spcBef>
        <a:spcAft>
          <a:spcPct val="0"/>
        </a:spcAft>
        <a:defRPr sz="2400" b="1">
          <a:solidFill>
            <a:schemeClr val="bg1"/>
          </a:solidFill>
          <a:latin typeface="华文中宋" pitchFamily="2" charset="-122"/>
          <a:ea typeface="华文中宋" pitchFamily="2" charset="-122"/>
        </a:defRPr>
      </a:lvl4pPr>
      <a:lvl5pPr algn="ctr" rtl="0" fontAlgn="base">
        <a:spcBef>
          <a:spcPct val="0"/>
        </a:spcBef>
        <a:spcAft>
          <a:spcPct val="0"/>
        </a:spcAft>
        <a:defRPr sz="2400" b="1">
          <a:solidFill>
            <a:schemeClr val="bg1"/>
          </a:solidFill>
          <a:latin typeface="华文中宋" pitchFamily="2" charset="-122"/>
          <a:ea typeface="华文中宋" pitchFamily="2" charset="-122"/>
        </a:defRPr>
      </a:lvl5pPr>
      <a:lvl6pPr marL="342900" algn="ctr" rtl="0" eaLnBrk="1" fontAlgn="base" hangingPunct="1">
        <a:spcBef>
          <a:spcPct val="0"/>
        </a:spcBef>
        <a:spcAft>
          <a:spcPct val="0"/>
        </a:spcAft>
        <a:defRPr sz="2400" b="1">
          <a:solidFill>
            <a:schemeClr val="bg1"/>
          </a:solidFill>
          <a:latin typeface="华文中宋" pitchFamily="2" charset="-122"/>
          <a:ea typeface="华文中宋" pitchFamily="2" charset="-122"/>
        </a:defRPr>
      </a:lvl6pPr>
      <a:lvl7pPr marL="685800" algn="ctr" rtl="0" eaLnBrk="1" fontAlgn="base" hangingPunct="1">
        <a:spcBef>
          <a:spcPct val="0"/>
        </a:spcBef>
        <a:spcAft>
          <a:spcPct val="0"/>
        </a:spcAft>
        <a:defRPr sz="2400" b="1">
          <a:solidFill>
            <a:schemeClr val="bg1"/>
          </a:solidFill>
          <a:latin typeface="华文中宋" pitchFamily="2" charset="-122"/>
          <a:ea typeface="华文中宋" pitchFamily="2" charset="-122"/>
        </a:defRPr>
      </a:lvl7pPr>
      <a:lvl8pPr marL="1028700" algn="ctr" rtl="0" eaLnBrk="1" fontAlgn="base" hangingPunct="1">
        <a:spcBef>
          <a:spcPct val="0"/>
        </a:spcBef>
        <a:spcAft>
          <a:spcPct val="0"/>
        </a:spcAft>
        <a:defRPr sz="2400" b="1">
          <a:solidFill>
            <a:schemeClr val="bg1"/>
          </a:solidFill>
          <a:latin typeface="华文中宋" pitchFamily="2" charset="-122"/>
          <a:ea typeface="华文中宋" pitchFamily="2" charset="-122"/>
        </a:defRPr>
      </a:lvl8pPr>
      <a:lvl9pPr marL="1371600" algn="ctr" rtl="0" eaLnBrk="1" fontAlgn="base" hangingPunct="1">
        <a:spcBef>
          <a:spcPct val="0"/>
        </a:spcBef>
        <a:spcAft>
          <a:spcPct val="0"/>
        </a:spcAft>
        <a:defRPr sz="2400" b="1">
          <a:solidFill>
            <a:schemeClr val="bg1"/>
          </a:solidFill>
          <a:latin typeface="华文中宋" pitchFamily="2" charset="-122"/>
          <a:ea typeface="华文中宋" pitchFamily="2" charset="-122"/>
        </a:defRPr>
      </a:lvl9pPr>
    </p:titleStyle>
    <p:bodyStyle>
      <a:lvl1pPr marL="257175" indent="-257175" algn="l" rtl="0" fontAlgn="base">
        <a:spcBef>
          <a:spcPct val="20000"/>
        </a:spcBef>
        <a:spcAft>
          <a:spcPct val="0"/>
        </a:spcAft>
        <a:buClr>
          <a:srgbClr val="800080"/>
        </a:buClr>
        <a:buFont typeface="Wingdings" pitchFamily="2" charset="2"/>
        <a:buChar char="v"/>
        <a:defRPr sz="2400">
          <a:solidFill>
            <a:schemeClr val="tx2"/>
          </a:solidFill>
          <a:latin typeface="+mn-lt"/>
          <a:ea typeface="+mn-ea"/>
          <a:cs typeface="+mn-cs"/>
        </a:defRPr>
      </a:lvl1pPr>
      <a:lvl2pPr marL="557213" indent="-214313" algn="l" rtl="0" fontAlgn="base">
        <a:spcBef>
          <a:spcPct val="20000"/>
        </a:spcBef>
        <a:spcAft>
          <a:spcPct val="0"/>
        </a:spcAft>
        <a:buClr>
          <a:srgbClr val="800080"/>
        </a:buClr>
        <a:buFont typeface="Wingdings" pitchFamily="2" charset="2"/>
        <a:buChar char="§"/>
        <a:defRPr sz="2100">
          <a:solidFill>
            <a:schemeClr val="tx2"/>
          </a:solidFill>
          <a:latin typeface="+mn-lt"/>
        </a:defRPr>
      </a:lvl2pPr>
      <a:lvl3pPr marL="857250" indent="-171450" algn="l" rtl="0" fontAlgn="base">
        <a:spcBef>
          <a:spcPct val="20000"/>
        </a:spcBef>
        <a:spcAft>
          <a:spcPct val="0"/>
        </a:spcAft>
        <a:buClr>
          <a:srgbClr val="800080"/>
        </a:buClr>
        <a:buChar char="•"/>
        <a:defRPr sz="2400">
          <a:solidFill>
            <a:schemeClr val="tx2"/>
          </a:solidFill>
          <a:latin typeface="+mn-lt"/>
        </a:defRPr>
      </a:lvl3pPr>
      <a:lvl4pPr marL="1200150" indent="-171450" algn="l" rtl="0" fontAlgn="base">
        <a:spcBef>
          <a:spcPct val="20000"/>
        </a:spcBef>
        <a:spcAft>
          <a:spcPct val="0"/>
        </a:spcAft>
        <a:buClr>
          <a:srgbClr val="800080"/>
        </a:buClr>
        <a:buChar char="–"/>
        <a:defRPr sz="1500">
          <a:solidFill>
            <a:schemeClr val="tx2"/>
          </a:solidFill>
          <a:latin typeface="+mn-lt"/>
        </a:defRPr>
      </a:lvl4pPr>
      <a:lvl5pPr marL="1543050" indent="-171450" algn="l" rtl="0" fontAlgn="base">
        <a:spcBef>
          <a:spcPct val="20000"/>
        </a:spcBef>
        <a:spcAft>
          <a:spcPct val="0"/>
        </a:spcAft>
        <a:buClr>
          <a:srgbClr val="800080"/>
        </a:buClr>
        <a:buChar char="»"/>
        <a:defRPr sz="1500">
          <a:solidFill>
            <a:schemeClr val="tx2"/>
          </a:solidFill>
          <a:latin typeface="+mn-lt"/>
        </a:defRPr>
      </a:lvl5pPr>
      <a:lvl6pPr marL="1885950" indent="-171450" algn="l" rtl="0" eaLnBrk="1" fontAlgn="base" hangingPunct="1">
        <a:spcBef>
          <a:spcPct val="20000"/>
        </a:spcBef>
        <a:spcAft>
          <a:spcPct val="0"/>
        </a:spcAft>
        <a:buClr>
          <a:srgbClr val="800080"/>
        </a:buClr>
        <a:buChar char="»"/>
        <a:defRPr sz="1500">
          <a:solidFill>
            <a:schemeClr val="tx2"/>
          </a:solidFill>
          <a:latin typeface="+mn-lt"/>
        </a:defRPr>
      </a:lvl6pPr>
      <a:lvl7pPr marL="2228850" indent="-171450" algn="l" rtl="0" eaLnBrk="1" fontAlgn="base" hangingPunct="1">
        <a:spcBef>
          <a:spcPct val="20000"/>
        </a:spcBef>
        <a:spcAft>
          <a:spcPct val="0"/>
        </a:spcAft>
        <a:buClr>
          <a:srgbClr val="800080"/>
        </a:buClr>
        <a:buChar char="»"/>
        <a:defRPr sz="1500">
          <a:solidFill>
            <a:schemeClr val="tx2"/>
          </a:solidFill>
          <a:latin typeface="+mn-lt"/>
        </a:defRPr>
      </a:lvl7pPr>
      <a:lvl8pPr marL="2571750" indent="-171450" algn="l" rtl="0" eaLnBrk="1" fontAlgn="base" hangingPunct="1">
        <a:spcBef>
          <a:spcPct val="20000"/>
        </a:spcBef>
        <a:spcAft>
          <a:spcPct val="0"/>
        </a:spcAft>
        <a:buClr>
          <a:srgbClr val="800080"/>
        </a:buClr>
        <a:buChar char="»"/>
        <a:defRPr sz="1500">
          <a:solidFill>
            <a:schemeClr val="tx2"/>
          </a:solidFill>
          <a:latin typeface="+mn-lt"/>
        </a:defRPr>
      </a:lvl8pPr>
      <a:lvl9pPr marL="2914650" indent="-171450" algn="l" rtl="0" eaLnBrk="1" fontAlgn="base" hangingPunct="1">
        <a:spcBef>
          <a:spcPct val="20000"/>
        </a:spcBef>
        <a:spcAft>
          <a:spcPct val="0"/>
        </a:spcAft>
        <a:buClr>
          <a:srgbClr val="800080"/>
        </a:buClr>
        <a:buChar char="»"/>
        <a:defRPr sz="1500">
          <a:solidFill>
            <a:schemeClr val="tx2"/>
          </a:solidFill>
          <a:latin typeface="+mn-lt"/>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68610" name="图片 5" descr="学术部logo .jpg"/>
          <p:cNvPicPr>
            <a:picLocks noChangeAspect="1"/>
          </p:cNvPicPr>
          <p:nvPr/>
        </p:nvPicPr>
        <p:blipFill>
          <a:blip r:embed="rId14">
            <a:clrChange>
              <a:clrFrom>
                <a:srgbClr val="FDFDFD"/>
              </a:clrFrom>
              <a:clrTo>
                <a:srgbClr val="FDFDFD">
                  <a:alpha val="0"/>
                </a:srgbClr>
              </a:clrTo>
            </a:clrChange>
          </a:blip>
          <a:srcRect/>
          <a:stretch>
            <a:fillRect/>
          </a:stretch>
        </p:blipFill>
        <p:spPr bwMode="auto">
          <a:xfrm>
            <a:off x="7786688" y="785813"/>
            <a:ext cx="1000125" cy="728662"/>
          </a:xfrm>
          <a:prstGeom prst="rect">
            <a:avLst/>
          </a:prstGeom>
          <a:noFill/>
          <a:ln w="9525">
            <a:noFill/>
            <a:miter lim="800000"/>
            <a:headEnd/>
            <a:tailEnd/>
          </a:ln>
        </p:spPr>
      </p:pic>
      <p:sp>
        <p:nvSpPr>
          <p:cNvPr id="68611" name="Rectangle 3"/>
          <p:cNvSpPr>
            <a:spLocks noGrp="1" noChangeArrowheads="1"/>
          </p:cNvSpPr>
          <p:nvPr>
            <p:ph type="body" idx="1"/>
          </p:nvPr>
        </p:nvSpPr>
        <p:spPr bwMode="auto">
          <a:xfrm>
            <a:off x="457200" y="1928813"/>
            <a:ext cx="8229600" cy="44719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8612" name="Rectangle 2"/>
          <p:cNvSpPr>
            <a:spLocks noGrp="1" noChangeArrowheads="1"/>
          </p:cNvSpPr>
          <p:nvPr>
            <p:ph type="title"/>
          </p:nvPr>
        </p:nvSpPr>
        <p:spPr bwMode="white">
          <a:xfrm>
            <a:off x="357188" y="714375"/>
            <a:ext cx="84582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7" name="Rectangle 5"/>
          <p:cNvSpPr>
            <a:spLocks noGrp="1" noChangeArrowheads="1"/>
          </p:cNvSpPr>
          <p:nvPr>
            <p:ph type="ftr" sz="quarter" idx="3"/>
          </p:nvPr>
        </p:nvSpPr>
        <p:spPr bwMode="auto">
          <a:xfrm>
            <a:off x="5867400" y="6461125"/>
            <a:ext cx="2895600" cy="320675"/>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eaLnBrk="1" hangingPunct="1">
              <a:defRPr sz="900" b="1">
                <a:latin typeface="+mj-lt"/>
                <a:ea typeface="宋体" charset="-122"/>
              </a:defRPr>
            </a:lvl1pPr>
          </a:lstStyle>
          <a:p>
            <a:pPr>
              <a:defRPr/>
            </a:pPr>
            <a:endParaRPr lang="zh-CN" altLang="en-US"/>
          </a:p>
        </p:txBody>
      </p:sp>
      <p:sp>
        <p:nvSpPr>
          <p:cNvPr id="8" name="Rectangle 6"/>
          <p:cNvSpPr>
            <a:spLocks noGrp="1" noChangeArrowheads="1"/>
          </p:cNvSpPr>
          <p:nvPr>
            <p:ph type="sldNum" sz="quarter" idx="4"/>
          </p:nvPr>
        </p:nvSpPr>
        <p:spPr bwMode="auto">
          <a:xfrm>
            <a:off x="3505200" y="6461125"/>
            <a:ext cx="2133600" cy="320675"/>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eaLnBrk="1" hangingPunct="1">
              <a:defRPr sz="900">
                <a:latin typeface="华文中宋" panose="02010600040101010101" pitchFamily="2" charset="-122"/>
                <a:ea typeface="宋体" panose="02010600030101010101" pitchFamily="2" charset="-122"/>
              </a:defRPr>
            </a:lvl1pPr>
          </a:lstStyle>
          <a:p>
            <a:pPr>
              <a:defRPr/>
            </a:pPr>
            <a:fld id="{B3B60F20-C31F-4F30-B3C1-90F84AADB908}"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214" r:id="rId1"/>
    <p:sldLayoutId id="2147484215" r:id="rId2"/>
    <p:sldLayoutId id="2147484216" r:id="rId3"/>
    <p:sldLayoutId id="2147484217" r:id="rId4"/>
    <p:sldLayoutId id="2147484218" r:id="rId5"/>
    <p:sldLayoutId id="2147484219" r:id="rId6"/>
    <p:sldLayoutId id="2147484220" r:id="rId7"/>
    <p:sldLayoutId id="2147484221" r:id="rId8"/>
    <p:sldLayoutId id="2147484222" r:id="rId9"/>
    <p:sldLayoutId id="2147484223" r:id="rId10"/>
    <p:sldLayoutId id="2147484224" r:id="rId11"/>
  </p:sldLayoutIdLst>
  <p:txStyles>
    <p:titleStyle>
      <a:lvl1pPr algn="ctr" rtl="0" fontAlgn="base">
        <a:spcBef>
          <a:spcPct val="0"/>
        </a:spcBef>
        <a:spcAft>
          <a:spcPct val="0"/>
        </a:spcAft>
        <a:defRPr sz="2400" b="1">
          <a:solidFill>
            <a:schemeClr val="bg1"/>
          </a:solidFill>
          <a:latin typeface="+mj-lt"/>
          <a:ea typeface="+mj-ea"/>
          <a:cs typeface="+mj-cs"/>
        </a:defRPr>
      </a:lvl1pPr>
      <a:lvl2pPr algn="ctr" rtl="0" fontAlgn="base">
        <a:spcBef>
          <a:spcPct val="0"/>
        </a:spcBef>
        <a:spcAft>
          <a:spcPct val="0"/>
        </a:spcAft>
        <a:defRPr sz="2400" b="1">
          <a:solidFill>
            <a:schemeClr val="bg1"/>
          </a:solidFill>
          <a:latin typeface="华文中宋" pitchFamily="2" charset="-122"/>
          <a:ea typeface="华文中宋" pitchFamily="2" charset="-122"/>
        </a:defRPr>
      </a:lvl2pPr>
      <a:lvl3pPr algn="ctr" rtl="0" fontAlgn="base">
        <a:spcBef>
          <a:spcPct val="0"/>
        </a:spcBef>
        <a:spcAft>
          <a:spcPct val="0"/>
        </a:spcAft>
        <a:defRPr sz="2400" b="1">
          <a:solidFill>
            <a:schemeClr val="bg1"/>
          </a:solidFill>
          <a:latin typeface="华文中宋" pitchFamily="2" charset="-122"/>
          <a:ea typeface="华文中宋" pitchFamily="2" charset="-122"/>
        </a:defRPr>
      </a:lvl3pPr>
      <a:lvl4pPr algn="ctr" rtl="0" fontAlgn="base">
        <a:spcBef>
          <a:spcPct val="0"/>
        </a:spcBef>
        <a:spcAft>
          <a:spcPct val="0"/>
        </a:spcAft>
        <a:defRPr sz="2400" b="1">
          <a:solidFill>
            <a:schemeClr val="bg1"/>
          </a:solidFill>
          <a:latin typeface="华文中宋" pitchFamily="2" charset="-122"/>
          <a:ea typeface="华文中宋" pitchFamily="2" charset="-122"/>
        </a:defRPr>
      </a:lvl4pPr>
      <a:lvl5pPr algn="ctr" rtl="0" fontAlgn="base">
        <a:spcBef>
          <a:spcPct val="0"/>
        </a:spcBef>
        <a:spcAft>
          <a:spcPct val="0"/>
        </a:spcAft>
        <a:defRPr sz="2400" b="1">
          <a:solidFill>
            <a:schemeClr val="bg1"/>
          </a:solidFill>
          <a:latin typeface="华文中宋" pitchFamily="2" charset="-122"/>
          <a:ea typeface="华文中宋" pitchFamily="2" charset="-122"/>
        </a:defRPr>
      </a:lvl5pPr>
      <a:lvl6pPr marL="342900" algn="ctr" rtl="0" eaLnBrk="1" fontAlgn="base" hangingPunct="1">
        <a:spcBef>
          <a:spcPct val="0"/>
        </a:spcBef>
        <a:spcAft>
          <a:spcPct val="0"/>
        </a:spcAft>
        <a:defRPr sz="2400" b="1">
          <a:solidFill>
            <a:schemeClr val="bg1"/>
          </a:solidFill>
          <a:latin typeface="华文中宋" pitchFamily="2" charset="-122"/>
          <a:ea typeface="华文中宋" pitchFamily="2" charset="-122"/>
        </a:defRPr>
      </a:lvl6pPr>
      <a:lvl7pPr marL="685800" algn="ctr" rtl="0" eaLnBrk="1" fontAlgn="base" hangingPunct="1">
        <a:spcBef>
          <a:spcPct val="0"/>
        </a:spcBef>
        <a:spcAft>
          <a:spcPct val="0"/>
        </a:spcAft>
        <a:defRPr sz="2400" b="1">
          <a:solidFill>
            <a:schemeClr val="bg1"/>
          </a:solidFill>
          <a:latin typeface="华文中宋" pitchFamily="2" charset="-122"/>
          <a:ea typeface="华文中宋" pitchFamily="2" charset="-122"/>
        </a:defRPr>
      </a:lvl7pPr>
      <a:lvl8pPr marL="1028700" algn="ctr" rtl="0" eaLnBrk="1" fontAlgn="base" hangingPunct="1">
        <a:spcBef>
          <a:spcPct val="0"/>
        </a:spcBef>
        <a:spcAft>
          <a:spcPct val="0"/>
        </a:spcAft>
        <a:defRPr sz="2400" b="1">
          <a:solidFill>
            <a:schemeClr val="bg1"/>
          </a:solidFill>
          <a:latin typeface="华文中宋" pitchFamily="2" charset="-122"/>
          <a:ea typeface="华文中宋" pitchFamily="2" charset="-122"/>
        </a:defRPr>
      </a:lvl8pPr>
      <a:lvl9pPr marL="1371600" algn="ctr" rtl="0" eaLnBrk="1" fontAlgn="base" hangingPunct="1">
        <a:spcBef>
          <a:spcPct val="0"/>
        </a:spcBef>
        <a:spcAft>
          <a:spcPct val="0"/>
        </a:spcAft>
        <a:defRPr sz="2400" b="1">
          <a:solidFill>
            <a:schemeClr val="bg1"/>
          </a:solidFill>
          <a:latin typeface="华文中宋" pitchFamily="2" charset="-122"/>
          <a:ea typeface="华文中宋" pitchFamily="2" charset="-122"/>
        </a:defRPr>
      </a:lvl9pPr>
    </p:titleStyle>
    <p:bodyStyle>
      <a:lvl1pPr marL="257175" indent="-257175" algn="l" rtl="0" fontAlgn="base">
        <a:spcBef>
          <a:spcPct val="20000"/>
        </a:spcBef>
        <a:spcAft>
          <a:spcPct val="0"/>
        </a:spcAft>
        <a:buClr>
          <a:srgbClr val="800080"/>
        </a:buClr>
        <a:buFont typeface="Wingdings" pitchFamily="2" charset="2"/>
        <a:buChar char="v"/>
        <a:defRPr sz="2400">
          <a:solidFill>
            <a:schemeClr val="tx2"/>
          </a:solidFill>
          <a:latin typeface="+mn-lt"/>
          <a:ea typeface="+mn-ea"/>
          <a:cs typeface="+mn-cs"/>
        </a:defRPr>
      </a:lvl1pPr>
      <a:lvl2pPr marL="557213" indent="-214313" algn="l" rtl="0" fontAlgn="base">
        <a:spcBef>
          <a:spcPct val="20000"/>
        </a:spcBef>
        <a:spcAft>
          <a:spcPct val="0"/>
        </a:spcAft>
        <a:buClr>
          <a:srgbClr val="800080"/>
        </a:buClr>
        <a:buFont typeface="Wingdings" pitchFamily="2" charset="2"/>
        <a:buChar char="§"/>
        <a:defRPr sz="2100">
          <a:solidFill>
            <a:schemeClr val="tx2"/>
          </a:solidFill>
          <a:latin typeface="+mn-lt"/>
        </a:defRPr>
      </a:lvl2pPr>
      <a:lvl3pPr marL="857250" indent="-171450" algn="l" rtl="0" fontAlgn="base">
        <a:spcBef>
          <a:spcPct val="20000"/>
        </a:spcBef>
        <a:spcAft>
          <a:spcPct val="0"/>
        </a:spcAft>
        <a:buClr>
          <a:srgbClr val="800080"/>
        </a:buClr>
        <a:buChar char="•"/>
        <a:defRPr sz="2400">
          <a:solidFill>
            <a:schemeClr val="tx2"/>
          </a:solidFill>
          <a:latin typeface="+mn-lt"/>
        </a:defRPr>
      </a:lvl3pPr>
      <a:lvl4pPr marL="1200150" indent="-171450" algn="l" rtl="0" fontAlgn="base">
        <a:spcBef>
          <a:spcPct val="20000"/>
        </a:spcBef>
        <a:spcAft>
          <a:spcPct val="0"/>
        </a:spcAft>
        <a:buClr>
          <a:srgbClr val="800080"/>
        </a:buClr>
        <a:buChar char="–"/>
        <a:defRPr sz="1500">
          <a:solidFill>
            <a:schemeClr val="tx2"/>
          </a:solidFill>
          <a:latin typeface="+mn-lt"/>
        </a:defRPr>
      </a:lvl4pPr>
      <a:lvl5pPr marL="1543050" indent="-171450" algn="l" rtl="0" fontAlgn="base">
        <a:spcBef>
          <a:spcPct val="20000"/>
        </a:spcBef>
        <a:spcAft>
          <a:spcPct val="0"/>
        </a:spcAft>
        <a:buClr>
          <a:srgbClr val="800080"/>
        </a:buClr>
        <a:buChar char="»"/>
        <a:defRPr sz="1500">
          <a:solidFill>
            <a:schemeClr val="tx2"/>
          </a:solidFill>
          <a:latin typeface="+mn-lt"/>
        </a:defRPr>
      </a:lvl5pPr>
      <a:lvl6pPr marL="1885950" indent="-171450" algn="l" rtl="0" eaLnBrk="1" fontAlgn="base" hangingPunct="1">
        <a:spcBef>
          <a:spcPct val="20000"/>
        </a:spcBef>
        <a:spcAft>
          <a:spcPct val="0"/>
        </a:spcAft>
        <a:buClr>
          <a:srgbClr val="800080"/>
        </a:buClr>
        <a:buChar char="»"/>
        <a:defRPr sz="1500">
          <a:solidFill>
            <a:schemeClr val="tx2"/>
          </a:solidFill>
          <a:latin typeface="+mn-lt"/>
        </a:defRPr>
      </a:lvl6pPr>
      <a:lvl7pPr marL="2228850" indent="-171450" algn="l" rtl="0" eaLnBrk="1" fontAlgn="base" hangingPunct="1">
        <a:spcBef>
          <a:spcPct val="20000"/>
        </a:spcBef>
        <a:spcAft>
          <a:spcPct val="0"/>
        </a:spcAft>
        <a:buClr>
          <a:srgbClr val="800080"/>
        </a:buClr>
        <a:buChar char="»"/>
        <a:defRPr sz="1500">
          <a:solidFill>
            <a:schemeClr val="tx2"/>
          </a:solidFill>
          <a:latin typeface="+mn-lt"/>
        </a:defRPr>
      </a:lvl7pPr>
      <a:lvl8pPr marL="2571750" indent="-171450" algn="l" rtl="0" eaLnBrk="1" fontAlgn="base" hangingPunct="1">
        <a:spcBef>
          <a:spcPct val="20000"/>
        </a:spcBef>
        <a:spcAft>
          <a:spcPct val="0"/>
        </a:spcAft>
        <a:buClr>
          <a:srgbClr val="800080"/>
        </a:buClr>
        <a:buChar char="»"/>
        <a:defRPr sz="1500">
          <a:solidFill>
            <a:schemeClr val="tx2"/>
          </a:solidFill>
          <a:latin typeface="+mn-lt"/>
        </a:defRPr>
      </a:lvl8pPr>
      <a:lvl9pPr marL="2914650" indent="-171450" algn="l" rtl="0" eaLnBrk="1" fontAlgn="base" hangingPunct="1">
        <a:spcBef>
          <a:spcPct val="20000"/>
        </a:spcBef>
        <a:spcAft>
          <a:spcPct val="0"/>
        </a:spcAft>
        <a:buClr>
          <a:srgbClr val="800080"/>
        </a:buClr>
        <a:buChar char="»"/>
        <a:defRPr sz="1500">
          <a:solidFill>
            <a:schemeClr val="tx2"/>
          </a:solidFill>
          <a:latin typeface="+mn-lt"/>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80898" name="图片 5" descr="学术部logo .jpg"/>
          <p:cNvPicPr>
            <a:picLocks noChangeAspect="1"/>
          </p:cNvPicPr>
          <p:nvPr/>
        </p:nvPicPr>
        <p:blipFill>
          <a:blip r:embed="rId14">
            <a:clrChange>
              <a:clrFrom>
                <a:srgbClr val="FDFDFD"/>
              </a:clrFrom>
              <a:clrTo>
                <a:srgbClr val="FDFDFD">
                  <a:alpha val="0"/>
                </a:srgbClr>
              </a:clrTo>
            </a:clrChange>
          </a:blip>
          <a:srcRect/>
          <a:stretch>
            <a:fillRect/>
          </a:stretch>
        </p:blipFill>
        <p:spPr bwMode="auto">
          <a:xfrm>
            <a:off x="7786688" y="785813"/>
            <a:ext cx="1000125" cy="728662"/>
          </a:xfrm>
          <a:prstGeom prst="rect">
            <a:avLst/>
          </a:prstGeom>
          <a:noFill/>
          <a:ln w="9525">
            <a:noFill/>
            <a:miter lim="800000"/>
            <a:headEnd/>
            <a:tailEnd/>
          </a:ln>
        </p:spPr>
      </p:pic>
      <p:sp>
        <p:nvSpPr>
          <p:cNvPr id="80899" name="Rectangle 3"/>
          <p:cNvSpPr>
            <a:spLocks noGrp="1" noChangeArrowheads="1"/>
          </p:cNvSpPr>
          <p:nvPr>
            <p:ph type="body" idx="1"/>
          </p:nvPr>
        </p:nvSpPr>
        <p:spPr bwMode="auto">
          <a:xfrm>
            <a:off x="457200" y="1928813"/>
            <a:ext cx="8229600" cy="44719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0900" name="Rectangle 2"/>
          <p:cNvSpPr>
            <a:spLocks noGrp="1" noChangeArrowheads="1"/>
          </p:cNvSpPr>
          <p:nvPr>
            <p:ph type="title"/>
          </p:nvPr>
        </p:nvSpPr>
        <p:spPr bwMode="white">
          <a:xfrm>
            <a:off x="357188" y="714375"/>
            <a:ext cx="84582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7" name="Rectangle 5"/>
          <p:cNvSpPr>
            <a:spLocks noGrp="1" noChangeArrowheads="1"/>
          </p:cNvSpPr>
          <p:nvPr>
            <p:ph type="ftr" sz="quarter" idx="3"/>
          </p:nvPr>
        </p:nvSpPr>
        <p:spPr bwMode="auto">
          <a:xfrm>
            <a:off x="5867400" y="6461125"/>
            <a:ext cx="2895600" cy="320675"/>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eaLnBrk="1" hangingPunct="1">
              <a:defRPr sz="900" b="1">
                <a:latin typeface="+mj-lt"/>
                <a:ea typeface="宋体" charset="-122"/>
              </a:defRPr>
            </a:lvl1pPr>
          </a:lstStyle>
          <a:p>
            <a:pPr>
              <a:defRPr/>
            </a:pPr>
            <a:endParaRPr lang="zh-CN" altLang="en-US"/>
          </a:p>
        </p:txBody>
      </p:sp>
      <p:sp>
        <p:nvSpPr>
          <p:cNvPr id="8" name="Rectangle 6"/>
          <p:cNvSpPr>
            <a:spLocks noGrp="1" noChangeArrowheads="1"/>
          </p:cNvSpPr>
          <p:nvPr>
            <p:ph type="sldNum" sz="quarter" idx="4"/>
          </p:nvPr>
        </p:nvSpPr>
        <p:spPr bwMode="auto">
          <a:xfrm>
            <a:off x="3505200" y="6461125"/>
            <a:ext cx="2133600" cy="320675"/>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eaLnBrk="1" hangingPunct="1">
              <a:defRPr sz="900">
                <a:latin typeface="华文中宋" panose="02010600040101010101" pitchFamily="2" charset="-122"/>
                <a:ea typeface="宋体" panose="02010600030101010101" pitchFamily="2" charset="-122"/>
              </a:defRPr>
            </a:lvl1pPr>
          </a:lstStyle>
          <a:p>
            <a:pPr>
              <a:defRPr/>
            </a:pPr>
            <a:fld id="{8F67AED4-8CE9-46BC-85E3-D6D2392CAE18}"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225" r:id="rId1"/>
    <p:sldLayoutId id="2147484226" r:id="rId2"/>
    <p:sldLayoutId id="2147484227" r:id="rId3"/>
    <p:sldLayoutId id="2147484228" r:id="rId4"/>
    <p:sldLayoutId id="2147484229" r:id="rId5"/>
    <p:sldLayoutId id="2147484230" r:id="rId6"/>
    <p:sldLayoutId id="2147484231" r:id="rId7"/>
    <p:sldLayoutId id="2147484232" r:id="rId8"/>
    <p:sldLayoutId id="2147484233" r:id="rId9"/>
    <p:sldLayoutId id="2147484234" r:id="rId10"/>
    <p:sldLayoutId id="2147484235" r:id="rId11"/>
  </p:sldLayoutIdLst>
  <p:txStyles>
    <p:titleStyle>
      <a:lvl1pPr algn="ctr" rtl="0" fontAlgn="base">
        <a:spcBef>
          <a:spcPct val="0"/>
        </a:spcBef>
        <a:spcAft>
          <a:spcPct val="0"/>
        </a:spcAft>
        <a:defRPr sz="2400" b="1">
          <a:solidFill>
            <a:schemeClr val="bg1"/>
          </a:solidFill>
          <a:latin typeface="+mj-lt"/>
          <a:ea typeface="+mj-ea"/>
          <a:cs typeface="+mj-cs"/>
        </a:defRPr>
      </a:lvl1pPr>
      <a:lvl2pPr algn="ctr" rtl="0" fontAlgn="base">
        <a:spcBef>
          <a:spcPct val="0"/>
        </a:spcBef>
        <a:spcAft>
          <a:spcPct val="0"/>
        </a:spcAft>
        <a:defRPr sz="2400" b="1">
          <a:solidFill>
            <a:schemeClr val="bg1"/>
          </a:solidFill>
          <a:latin typeface="华文中宋" pitchFamily="2" charset="-122"/>
          <a:ea typeface="华文中宋" pitchFamily="2" charset="-122"/>
        </a:defRPr>
      </a:lvl2pPr>
      <a:lvl3pPr algn="ctr" rtl="0" fontAlgn="base">
        <a:spcBef>
          <a:spcPct val="0"/>
        </a:spcBef>
        <a:spcAft>
          <a:spcPct val="0"/>
        </a:spcAft>
        <a:defRPr sz="2400" b="1">
          <a:solidFill>
            <a:schemeClr val="bg1"/>
          </a:solidFill>
          <a:latin typeface="华文中宋" pitchFamily="2" charset="-122"/>
          <a:ea typeface="华文中宋" pitchFamily="2" charset="-122"/>
        </a:defRPr>
      </a:lvl3pPr>
      <a:lvl4pPr algn="ctr" rtl="0" fontAlgn="base">
        <a:spcBef>
          <a:spcPct val="0"/>
        </a:spcBef>
        <a:spcAft>
          <a:spcPct val="0"/>
        </a:spcAft>
        <a:defRPr sz="2400" b="1">
          <a:solidFill>
            <a:schemeClr val="bg1"/>
          </a:solidFill>
          <a:latin typeface="华文中宋" pitchFamily="2" charset="-122"/>
          <a:ea typeface="华文中宋" pitchFamily="2" charset="-122"/>
        </a:defRPr>
      </a:lvl4pPr>
      <a:lvl5pPr algn="ctr" rtl="0" fontAlgn="base">
        <a:spcBef>
          <a:spcPct val="0"/>
        </a:spcBef>
        <a:spcAft>
          <a:spcPct val="0"/>
        </a:spcAft>
        <a:defRPr sz="2400" b="1">
          <a:solidFill>
            <a:schemeClr val="bg1"/>
          </a:solidFill>
          <a:latin typeface="华文中宋" pitchFamily="2" charset="-122"/>
          <a:ea typeface="华文中宋" pitchFamily="2" charset="-122"/>
        </a:defRPr>
      </a:lvl5pPr>
      <a:lvl6pPr marL="342900" algn="ctr" rtl="0" eaLnBrk="1" fontAlgn="base" hangingPunct="1">
        <a:spcBef>
          <a:spcPct val="0"/>
        </a:spcBef>
        <a:spcAft>
          <a:spcPct val="0"/>
        </a:spcAft>
        <a:defRPr sz="2400" b="1">
          <a:solidFill>
            <a:schemeClr val="bg1"/>
          </a:solidFill>
          <a:latin typeface="华文中宋" pitchFamily="2" charset="-122"/>
          <a:ea typeface="华文中宋" pitchFamily="2" charset="-122"/>
        </a:defRPr>
      </a:lvl6pPr>
      <a:lvl7pPr marL="685800" algn="ctr" rtl="0" eaLnBrk="1" fontAlgn="base" hangingPunct="1">
        <a:spcBef>
          <a:spcPct val="0"/>
        </a:spcBef>
        <a:spcAft>
          <a:spcPct val="0"/>
        </a:spcAft>
        <a:defRPr sz="2400" b="1">
          <a:solidFill>
            <a:schemeClr val="bg1"/>
          </a:solidFill>
          <a:latin typeface="华文中宋" pitchFamily="2" charset="-122"/>
          <a:ea typeface="华文中宋" pitchFamily="2" charset="-122"/>
        </a:defRPr>
      </a:lvl7pPr>
      <a:lvl8pPr marL="1028700" algn="ctr" rtl="0" eaLnBrk="1" fontAlgn="base" hangingPunct="1">
        <a:spcBef>
          <a:spcPct val="0"/>
        </a:spcBef>
        <a:spcAft>
          <a:spcPct val="0"/>
        </a:spcAft>
        <a:defRPr sz="2400" b="1">
          <a:solidFill>
            <a:schemeClr val="bg1"/>
          </a:solidFill>
          <a:latin typeface="华文中宋" pitchFamily="2" charset="-122"/>
          <a:ea typeface="华文中宋" pitchFamily="2" charset="-122"/>
        </a:defRPr>
      </a:lvl8pPr>
      <a:lvl9pPr marL="1371600" algn="ctr" rtl="0" eaLnBrk="1" fontAlgn="base" hangingPunct="1">
        <a:spcBef>
          <a:spcPct val="0"/>
        </a:spcBef>
        <a:spcAft>
          <a:spcPct val="0"/>
        </a:spcAft>
        <a:defRPr sz="2400" b="1">
          <a:solidFill>
            <a:schemeClr val="bg1"/>
          </a:solidFill>
          <a:latin typeface="华文中宋" pitchFamily="2" charset="-122"/>
          <a:ea typeface="华文中宋" pitchFamily="2" charset="-122"/>
        </a:defRPr>
      </a:lvl9pPr>
    </p:titleStyle>
    <p:bodyStyle>
      <a:lvl1pPr marL="257175" indent="-257175" algn="l" rtl="0" fontAlgn="base">
        <a:spcBef>
          <a:spcPct val="20000"/>
        </a:spcBef>
        <a:spcAft>
          <a:spcPct val="0"/>
        </a:spcAft>
        <a:buClr>
          <a:srgbClr val="800080"/>
        </a:buClr>
        <a:buFont typeface="Wingdings" pitchFamily="2" charset="2"/>
        <a:buChar char="v"/>
        <a:defRPr sz="2400">
          <a:solidFill>
            <a:schemeClr val="tx2"/>
          </a:solidFill>
          <a:latin typeface="+mn-lt"/>
          <a:ea typeface="+mn-ea"/>
          <a:cs typeface="+mn-cs"/>
        </a:defRPr>
      </a:lvl1pPr>
      <a:lvl2pPr marL="557213" indent="-214313" algn="l" rtl="0" fontAlgn="base">
        <a:spcBef>
          <a:spcPct val="20000"/>
        </a:spcBef>
        <a:spcAft>
          <a:spcPct val="0"/>
        </a:spcAft>
        <a:buClr>
          <a:srgbClr val="800080"/>
        </a:buClr>
        <a:buFont typeface="Wingdings" pitchFamily="2" charset="2"/>
        <a:buChar char="§"/>
        <a:defRPr sz="2100">
          <a:solidFill>
            <a:schemeClr val="tx2"/>
          </a:solidFill>
          <a:latin typeface="+mn-lt"/>
        </a:defRPr>
      </a:lvl2pPr>
      <a:lvl3pPr marL="857250" indent="-171450" algn="l" rtl="0" fontAlgn="base">
        <a:spcBef>
          <a:spcPct val="20000"/>
        </a:spcBef>
        <a:spcAft>
          <a:spcPct val="0"/>
        </a:spcAft>
        <a:buClr>
          <a:srgbClr val="800080"/>
        </a:buClr>
        <a:buChar char="•"/>
        <a:defRPr sz="2400">
          <a:solidFill>
            <a:schemeClr val="tx2"/>
          </a:solidFill>
          <a:latin typeface="+mn-lt"/>
        </a:defRPr>
      </a:lvl3pPr>
      <a:lvl4pPr marL="1200150" indent="-171450" algn="l" rtl="0" fontAlgn="base">
        <a:spcBef>
          <a:spcPct val="20000"/>
        </a:spcBef>
        <a:spcAft>
          <a:spcPct val="0"/>
        </a:spcAft>
        <a:buClr>
          <a:srgbClr val="800080"/>
        </a:buClr>
        <a:buChar char="–"/>
        <a:defRPr sz="1500">
          <a:solidFill>
            <a:schemeClr val="tx2"/>
          </a:solidFill>
          <a:latin typeface="+mn-lt"/>
        </a:defRPr>
      </a:lvl4pPr>
      <a:lvl5pPr marL="1543050" indent="-171450" algn="l" rtl="0" fontAlgn="base">
        <a:spcBef>
          <a:spcPct val="20000"/>
        </a:spcBef>
        <a:spcAft>
          <a:spcPct val="0"/>
        </a:spcAft>
        <a:buClr>
          <a:srgbClr val="800080"/>
        </a:buClr>
        <a:buChar char="»"/>
        <a:defRPr sz="1500">
          <a:solidFill>
            <a:schemeClr val="tx2"/>
          </a:solidFill>
          <a:latin typeface="+mn-lt"/>
        </a:defRPr>
      </a:lvl5pPr>
      <a:lvl6pPr marL="1885950" indent="-171450" algn="l" rtl="0" eaLnBrk="1" fontAlgn="base" hangingPunct="1">
        <a:spcBef>
          <a:spcPct val="20000"/>
        </a:spcBef>
        <a:spcAft>
          <a:spcPct val="0"/>
        </a:spcAft>
        <a:buClr>
          <a:srgbClr val="800080"/>
        </a:buClr>
        <a:buChar char="»"/>
        <a:defRPr sz="1500">
          <a:solidFill>
            <a:schemeClr val="tx2"/>
          </a:solidFill>
          <a:latin typeface="+mn-lt"/>
        </a:defRPr>
      </a:lvl6pPr>
      <a:lvl7pPr marL="2228850" indent="-171450" algn="l" rtl="0" eaLnBrk="1" fontAlgn="base" hangingPunct="1">
        <a:spcBef>
          <a:spcPct val="20000"/>
        </a:spcBef>
        <a:spcAft>
          <a:spcPct val="0"/>
        </a:spcAft>
        <a:buClr>
          <a:srgbClr val="800080"/>
        </a:buClr>
        <a:buChar char="»"/>
        <a:defRPr sz="1500">
          <a:solidFill>
            <a:schemeClr val="tx2"/>
          </a:solidFill>
          <a:latin typeface="+mn-lt"/>
        </a:defRPr>
      </a:lvl7pPr>
      <a:lvl8pPr marL="2571750" indent="-171450" algn="l" rtl="0" eaLnBrk="1" fontAlgn="base" hangingPunct="1">
        <a:spcBef>
          <a:spcPct val="20000"/>
        </a:spcBef>
        <a:spcAft>
          <a:spcPct val="0"/>
        </a:spcAft>
        <a:buClr>
          <a:srgbClr val="800080"/>
        </a:buClr>
        <a:buChar char="»"/>
        <a:defRPr sz="1500">
          <a:solidFill>
            <a:schemeClr val="tx2"/>
          </a:solidFill>
          <a:latin typeface="+mn-lt"/>
        </a:defRPr>
      </a:lvl8pPr>
      <a:lvl9pPr marL="2914650" indent="-171450" algn="l" rtl="0" eaLnBrk="1" fontAlgn="base" hangingPunct="1">
        <a:spcBef>
          <a:spcPct val="20000"/>
        </a:spcBef>
        <a:spcAft>
          <a:spcPct val="0"/>
        </a:spcAft>
        <a:buClr>
          <a:srgbClr val="800080"/>
        </a:buClr>
        <a:buChar char="»"/>
        <a:defRPr sz="1500">
          <a:solidFill>
            <a:schemeClr val="tx2"/>
          </a:solidFill>
          <a:latin typeface="+mn-lt"/>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93186" name="图片 5" descr="学术部logo .jpg"/>
          <p:cNvPicPr>
            <a:picLocks noChangeAspect="1"/>
          </p:cNvPicPr>
          <p:nvPr/>
        </p:nvPicPr>
        <p:blipFill>
          <a:blip r:embed="rId14">
            <a:clrChange>
              <a:clrFrom>
                <a:srgbClr val="FDFDFD"/>
              </a:clrFrom>
              <a:clrTo>
                <a:srgbClr val="FDFDFD">
                  <a:alpha val="0"/>
                </a:srgbClr>
              </a:clrTo>
            </a:clrChange>
          </a:blip>
          <a:srcRect/>
          <a:stretch>
            <a:fillRect/>
          </a:stretch>
        </p:blipFill>
        <p:spPr bwMode="auto">
          <a:xfrm>
            <a:off x="7786688" y="785813"/>
            <a:ext cx="1000125" cy="728662"/>
          </a:xfrm>
          <a:prstGeom prst="rect">
            <a:avLst/>
          </a:prstGeom>
          <a:noFill/>
          <a:ln w="9525">
            <a:noFill/>
            <a:miter lim="800000"/>
            <a:headEnd/>
            <a:tailEnd/>
          </a:ln>
        </p:spPr>
      </p:pic>
      <p:sp>
        <p:nvSpPr>
          <p:cNvPr id="93187" name="Rectangle 3"/>
          <p:cNvSpPr>
            <a:spLocks noGrp="1" noChangeArrowheads="1"/>
          </p:cNvSpPr>
          <p:nvPr>
            <p:ph type="body" idx="1"/>
          </p:nvPr>
        </p:nvSpPr>
        <p:spPr bwMode="auto">
          <a:xfrm>
            <a:off x="457200" y="1928813"/>
            <a:ext cx="8229600" cy="44719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3188" name="Rectangle 2"/>
          <p:cNvSpPr>
            <a:spLocks noGrp="1" noChangeArrowheads="1"/>
          </p:cNvSpPr>
          <p:nvPr>
            <p:ph type="title"/>
          </p:nvPr>
        </p:nvSpPr>
        <p:spPr bwMode="white">
          <a:xfrm>
            <a:off x="357188" y="714375"/>
            <a:ext cx="84582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7" name="Rectangle 5"/>
          <p:cNvSpPr>
            <a:spLocks noGrp="1" noChangeArrowheads="1"/>
          </p:cNvSpPr>
          <p:nvPr>
            <p:ph type="ftr" sz="quarter" idx="3"/>
          </p:nvPr>
        </p:nvSpPr>
        <p:spPr bwMode="auto">
          <a:xfrm>
            <a:off x="5867400" y="6461125"/>
            <a:ext cx="2895600" cy="320675"/>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eaLnBrk="1" hangingPunct="1">
              <a:defRPr sz="900" b="1">
                <a:latin typeface="+mj-lt"/>
                <a:ea typeface="宋体" charset="-122"/>
              </a:defRPr>
            </a:lvl1pPr>
          </a:lstStyle>
          <a:p>
            <a:pPr>
              <a:defRPr/>
            </a:pPr>
            <a:endParaRPr lang="zh-CN" altLang="en-US"/>
          </a:p>
        </p:txBody>
      </p:sp>
      <p:sp>
        <p:nvSpPr>
          <p:cNvPr id="8" name="Rectangle 6"/>
          <p:cNvSpPr>
            <a:spLocks noGrp="1" noChangeArrowheads="1"/>
          </p:cNvSpPr>
          <p:nvPr>
            <p:ph type="sldNum" sz="quarter" idx="4"/>
          </p:nvPr>
        </p:nvSpPr>
        <p:spPr bwMode="auto">
          <a:xfrm>
            <a:off x="3505200" y="6461125"/>
            <a:ext cx="2133600" cy="320675"/>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eaLnBrk="1" hangingPunct="1">
              <a:defRPr sz="900">
                <a:latin typeface="华文中宋" panose="02010600040101010101" pitchFamily="2" charset="-122"/>
                <a:ea typeface="宋体" panose="02010600030101010101" pitchFamily="2" charset="-122"/>
              </a:defRPr>
            </a:lvl1pPr>
          </a:lstStyle>
          <a:p>
            <a:pPr>
              <a:defRPr/>
            </a:pPr>
            <a:fld id="{2EDA2360-ACCA-4DA8-A3F4-57FEA47A91CD}"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236" r:id="rId1"/>
    <p:sldLayoutId id="2147484237" r:id="rId2"/>
    <p:sldLayoutId id="2147484238" r:id="rId3"/>
    <p:sldLayoutId id="2147484239" r:id="rId4"/>
    <p:sldLayoutId id="2147484240" r:id="rId5"/>
    <p:sldLayoutId id="2147484241" r:id="rId6"/>
    <p:sldLayoutId id="2147484242" r:id="rId7"/>
    <p:sldLayoutId id="2147484243" r:id="rId8"/>
    <p:sldLayoutId id="2147484244" r:id="rId9"/>
    <p:sldLayoutId id="2147484245" r:id="rId10"/>
    <p:sldLayoutId id="2147484246" r:id="rId11"/>
  </p:sldLayoutIdLst>
  <p:txStyles>
    <p:titleStyle>
      <a:lvl1pPr algn="ctr" rtl="0" fontAlgn="base">
        <a:spcBef>
          <a:spcPct val="0"/>
        </a:spcBef>
        <a:spcAft>
          <a:spcPct val="0"/>
        </a:spcAft>
        <a:defRPr sz="2400" b="1">
          <a:solidFill>
            <a:schemeClr val="bg1"/>
          </a:solidFill>
          <a:latin typeface="+mj-lt"/>
          <a:ea typeface="+mj-ea"/>
          <a:cs typeface="+mj-cs"/>
        </a:defRPr>
      </a:lvl1pPr>
      <a:lvl2pPr algn="ctr" rtl="0" fontAlgn="base">
        <a:spcBef>
          <a:spcPct val="0"/>
        </a:spcBef>
        <a:spcAft>
          <a:spcPct val="0"/>
        </a:spcAft>
        <a:defRPr sz="2400" b="1">
          <a:solidFill>
            <a:schemeClr val="bg1"/>
          </a:solidFill>
          <a:latin typeface="华文中宋" pitchFamily="2" charset="-122"/>
          <a:ea typeface="华文中宋" pitchFamily="2" charset="-122"/>
        </a:defRPr>
      </a:lvl2pPr>
      <a:lvl3pPr algn="ctr" rtl="0" fontAlgn="base">
        <a:spcBef>
          <a:spcPct val="0"/>
        </a:spcBef>
        <a:spcAft>
          <a:spcPct val="0"/>
        </a:spcAft>
        <a:defRPr sz="2400" b="1">
          <a:solidFill>
            <a:schemeClr val="bg1"/>
          </a:solidFill>
          <a:latin typeface="华文中宋" pitchFamily="2" charset="-122"/>
          <a:ea typeface="华文中宋" pitchFamily="2" charset="-122"/>
        </a:defRPr>
      </a:lvl3pPr>
      <a:lvl4pPr algn="ctr" rtl="0" fontAlgn="base">
        <a:spcBef>
          <a:spcPct val="0"/>
        </a:spcBef>
        <a:spcAft>
          <a:spcPct val="0"/>
        </a:spcAft>
        <a:defRPr sz="2400" b="1">
          <a:solidFill>
            <a:schemeClr val="bg1"/>
          </a:solidFill>
          <a:latin typeface="华文中宋" pitchFamily="2" charset="-122"/>
          <a:ea typeface="华文中宋" pitchFamily="2" charset="-122"/>
        </a:defRPr>
      </a:lvl4pPr>
      <a:lvl5pPr algn="ctr" rtl="0" fontAlgn="base">
        <a:spcBef>
          <a:spcPct val="0"/>
        </a:spcBef>
        <a:spcAft>
          <a:spcPct val="0"/>
        </a:spcAft>
        <a:defRPr sz="2400" b="1">
          <a:solidFill>
            <a:schemeClr val="bg1"/>
          </a:solidFill>
          <a:latin typeface="华文中宋" pitchFamily="2" charset="-122"/>
          <a:ea typeface="华文中宋" pitchFamily="2" charset="-122"/>
        </a:defRPr>
      </a:lvl5pPr>
      <a:lvl6pPr marL="342900" algn="ctr" rtl="0" eaLnBrk="1" fontAlgn="base" hangingPunct="1">
        <a:spcBef>
          <a:spcPct val="0"/>
        </a:spcBef>
        <a:spcAft>
          <a:spcPct val="0"/>
        </a:spcAft>
        <a:defRPr sz="2400" b="1">
          <a:solidFill>
            <a:schemeClr val="bg1"/>
          </a:solidFill>
          <a:latin typeface="华文中宋" pitchFamily="2" charset="-122"/>
          <a:ea typeface="华文中宋" pitchFamily="2" charset="-122"/>
        </a:defRPr>
      </a:lvl6pPr>
      <a:lvl7pPr marL="685800" algn="ctr" rtl="0" eaLnBrk="1" fontAlgn="base" hangingPunct="1">
        <a:spcBef>
          <a:spcPct val="0"/>
        </a:spcBef>
        <a:spcAft>
          <a:spcPct val="0"/>
        </a:spcAft>
        <a:defRPr sz="2400" b="1">
          <a:solidFill>
            <a:schemeClr val="bg1"/>
          </a:solidFill>
          <a:latin typeface="华文中宋" pitchFamily="2" charset="-122"/>
          <a:ea typeface="华文中宋" pitchFamily="2" charset="-122"/>
        </a:defRPr>
      </a:lvl7pPr>
      <a:lvl8pPr marL="1028700" algn="ctr" rtl="0" eaLnBrk="1" fontAlgn="base" hangingPunct="1">
        <a:spcBef>
          <a:spcPct val="0"/>
        </a:spcBef>
        <a:spcAft>
          <a:spcPct val="0"/>
        </a:spcAft>
        <a:defRPr sz="2400" b="1">
          <a:solidFill>
            <a:schemeClr val="bg1"/>
          </a:solidFill>
          <a:latin typeface="华文中宋" pitchFamily="2" charset="-122"/>
          <a:ea typeface="华文中宋" pitchFamily="2" charset="-122"/>
        </a:defRPr>
      </a:lvl8pPr>
      <a:lvl9pPr marL="1371600" algn="ctr" rtl="0" eaLnBrk="1" fontAlgn="base" hangingPunct="1">
        <a:spcBef>
          <a:spcPct val="0"/>
        </a:spcBef>
        <a:spcAft>
          <a:spcPct val="0"/>
        </a:spcAft>
        <a:defRPr sz="2400" b="1">
          <a:solidFill>
            <a:schemeClr val="bg1"/>
          </a:solidFill>
          <a:latin typeface="华文中宋" pitchFamily="2" charset="-122"/>
          <a:ea typeface="华文中宋" pitchFamily="2" charset="-122"/>
        </a:defRPr>
      </a:lvl9pPr>
    </p:titleStyle>
    <p:bodyStyle>
      <a:lvl1pPr marL="257175" indent="-257175" algn="l" rtl="0" fontAlgn="base">
        <a:spcBef>
          <a:spcPct val="20000"/>
        </a:spcBef>
        <a:spcAft>
          <a:spcPct val="0"/>
        </a:spcAft>
        <a:buClr>
          <a:srgbClr val="800080"/>
        </a:buClr>
        <a:buFont typeface="Wingdings" pitchFamily="2" charset="2"/>
        <a:buChar char="v"/>
        <a:defRPr sz="2400">
          <a:solidFill>
            <a:schemeClr val="tx2"/>
          </a:solidFill>
          <a:latin typeface="+mn-lt"/>
          <a:ea typeface="+mn-ea"/>
          <a:cs typeface="+mn-cs"/>
        </a:defRPr>
      </a:lvl1pPr>
      <a:lvl2pPr marL="557213" indent="-214313" algn="l" rtl="0" fontAlgn="base">
        <a:spcBef>
          <a:spcPct val="20000"/>
        </a:spcBef>
        <a:spcAft>
          <a:spcPct val="0"/>
        </a:spcAft>
        <a:buClr>
          <a:srgbClr val="800080"/>
        </a:buClr>
        <a:buFont typeface="Wingdings" pitchFamily="2" charset="2"/>
        <a:buChar char="§"/>
        <a:defRPr sz="2100">
          <a:solidFill>
            <a:schemeClr val="tx2"/>
          </a:solidFill>
          <a:latin typeface="+mn-lt"/>
        </a:defRPr>
      </a:lvl2pPr>
      <a:lvl3pPr marL="857250" indent="-171450" algn="l" rtl="0" fontAlgn="base">
        <a:spcBef>
          <a:spcPct val="20000"/>
        </a:spcBef>
        <a:spcAft>
          <a:spcPct val="0"/>
        </a:spcAft>
        <a:buClr>
          <a:srgbClr val="800080"/>
        </a:buClr>
        <a:buChar char="•"/>
        <a:defRPr sz="2400">
          <a:solidFill>
            <a:schemeClr val="tx2"/>
          </a:solidFill>
          <a:latin typeface="+mn-lt"/>
        </a:defRPr>
      </a:lvl3pPr>
      <a:lvl4pPr marL="1200150" indent="-171450" algn="l" rtl="0" fontAlgn="base">
        <a:spcBef>
          <a:spcPct val="20000"/>
        </a:spcBef>
        <a:spcAft>
          <a:spcPct val="0"/>
        </a:spcAft>
        <a:buClr>
          <a:srgbClr val="800080"/>
        </a:buClr>
        <a:buChar char="–"/>
        <a:defRPr sz="1500">
          <a:solidFill>
            <a:schemeClr val="tx2"/>
          </a:solidFill>
          <a:latin typeface="+mn-lt"/>
        </a:defRPr>
      </a:lvl4pPr>
      <a:lvl5pPr marL="1543050" indent="-171450" algn="l" rtl="0" fontAlgn="base">
        <a:spcBef>
          <a:spcPct val="20000"/>
        </a:spcBef>
        <a:spcAft>
          <a:spcPct val="0"/>
        </a:spcAft>
        <a:buClr>
          <a:srgbClr val="800080"/>
        </a:buClr>
        <a:buChar char="»"/>
        <a:defRPr sz="1500">
          <a:solidFill>
            <a:schemeClr val="tx2"/>
          </a:solidFill>
          <a:latin typeface="+mn-lt"/>
        </a:defRPr>
      </a:lvl5pPr>
      <a:lvl6pPr marL="1885950" indent="-171450" algn="l" rtl="0" eaLnBrk="1" fontAlgn="base" hangingPunct="1">
        <a:spcBef>
          <a:spcPct val="20000"/>
        </a:spcBef>
        <a:spcAft>
          <a:spcPct val="0"/>
        </a:spcAft>
        <a:buClr>
          <a:srgbClr val="800080"/>
        </a:buClr>
        <a:buChar char="»"/>
        <a:defRPr sz="1500">
          <a:solidFill>
            <a:schemeClr val="tx2"/>
          </a:solidFill>
          <a:latin typeface="+mn-lt"/>
        </a:defRPr>
      </a:lvl6pPr>
      <a:lvl7pPr marL="2228850" indent="-171450" algn="l" rtl="0" eaLnBrk="1" fontAlgn="base" hangingPunct="1">
        <a:spcBef>
          <a:spcPct val="20000"/>
        </a:spcBef>
        <a:spcAft>
          <a:spcPct val="0"/>
        </a:spcAft>
        <a:buClr>
          <a:srgbClr val="800080"/>
        </a:buClr>
        <a:buChar char="»"/>
        <a:defRPr sz="1500">
          <a:solidFill>
            <a:schemeClr val="tx2"/>
          </a:solidFill>
          <a:latin typeface="+mn-lt"/>
        </a:defRPr>
      </a:lvl7pPr>
      <a:lvl8pPr marL="2571750" indent="-171450" algn="l" rtl="0" eaLnBrk="1" fontAlgn="base" hangingPunct="1">
        <a:spcBef>
          <a:spcPct val="20000"/>
        </a:spcBef>
        <a:spcAft>
          <a:spcPct val="0"/>
        </a:spcAft>
        <a:buClr>
          <a:srgbClr val="800080"/>
        </a:buClr>
        <a:buChar char="»"/>
        <a:defRPr sz="1500">
          <a:solidFill>
            <a:schemeClr val="tx2"/>
          </a:solidFill>
          <a:latin typeface="+mn-lt"/>
        </a:defRPr>
      </a:lvl8pPr>
      <a:lvl9pPr marL="2914650" indent="-171450" algn="l" rtl="0" eaLnBrk="1" fontAlgn="base" hangingPunct="1">
        <a:spcBef>
          <a:spcPct val="20000"/>
        </a:spcBef>
        <a:spcAft>
          <a:spcPct val="0"/>
        </a:spcAft>
        <a:buClr>
          <a:srgbClr val="800080"/>
        </a:buClr>
        <a:buChar char="»"/>
        <a:defRPr sz="1500">
          <a:solidFill>
            <a:schemeClr val="tx2"/>
          </a:solidFill>
          <a:latin typeface="+mn-lt"/>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105474" name="图片 5" descr="学术部logo .jpg"/>
          <p:cNvPicPr>
            <a:picLocks noChangeAspect="1"/>
          </p:cNvPicPr>
          <p:nvPr/>
        </p:nvPicPr>
        <p:blipFill>
          <a:blip r:embed="rId14">
            <a:clrChange>
              <a:clrFrom>
                <a:srgbClr val="FDFDFD"/>
              </a:clrFrom>
              <a:clrTo>
                <a:srgbClr val="FDFDFD">
                  <a:alpha val="0"/>
                </a:srgbClr>
              </a:clrTo>
            </a:clrChange>
          </a:blip>
          <a:srcRect/>
          <a:stretch>
            <a:fillRect/>
          </a:stretch>
        </p:blipFill>
        <p:spPr bwMode="auto">
          <a:xfrm>
            <a:off x="7786688" y="785813"/>
            <a:ext cx="1000125" cy="728662"/>
          </a:xfrm>
          <a:prstGeom prst="rect">
            <a:avLst/>
          </a:prstGeom>
          <a:noFill/>
          <a:ln w="9525">
            <a:noFill/>
            <a:miter lim="800000"/>
            <a:headEnd/>
            <a:tailEnd/>
          </a:ln>
        </p:spPr>
      </p:pic>
      <p:sp>
        <p:nvSpPr>
          <p:cNvPr id="105475" name="Rectangle 3"/>
          <p:cNvSpPr>
            <a:spLocks noGrp="1" noChangeArrowheads="1"/>
          </p:cNvSpPr>
          <p:nvPr>
            <p:ph type="body" idx="1"/>
          </p:nvPr>
        </p:nvSpPr>
        <p:spPr bwMode="auto">
          <a:xfrm>
            <a:off x="457200" y="1928813"/>
            <a:ext cx="8229600" cy="44719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5476" name="Rectangle 2"/>
          <p:cNvSpPr>
            <a:spLocks noGrp="1" noChangeArrowheads="1"/>
          </p:cNvSpPr>
          <p:nvPr>
            <p:ph type="title"/>
          </p:nvPr>
        </p:nvSpPr>
        <p:spPr bwMode="white">
          <a:xfrm>
            <a:off x="357188" y="714375"/>
            <a:ext cx="84582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7" name="Rectangle 5"/>
          <p:cNvSpPr>
            <a:spLocks noGrp="1" noChangeArrowheads="1"/>
          </p:cNvSpPr>
          <p:nvPr>
            <p:ph type="ftr" sz="quarter" idx="3"/>
          </p:nvPr>
        </p:nvSpPr>
        <p:spPr bwMode="auto">
          <a:xfrm>
            <a:off x="5867400" y="6461125"/>
            <a:ext cx="2895600" cy="320675"/>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eaLnBrk="1" hangingPunct="1">
              <a:defRPr sz="900" b="1">
                <a:latin typeface="+mj-lt"/>
                <a:ea typeface="宋体" charset="-122"/>
              </a:defRPr>
            </a:lvl1pPr>
          </a:lstStyle>
          <a:p>
            <a:pPr>
              <a:defRPr/>
            </a:pPr>
            <a:endParaRPr lang="zh-CN" altLang="en-US"/>
          </a:p>
        </p:txBody>
      </p:sp>
      <p:sp>
        <p:nvSpPr>
          <p:cNvPr id="8" name="Rectangle 6"/>
          <p:cNvSpPr>
            <a:spLocks noGrp="1" noChangeArrowheads="1"/>
          </p:cNvSpPr>
          <p:nvPr>
            <p:ph type="sldNum" sz="quarter" idx="4"/>
          </p:nvPr>
        </p:nvSpPr>
        <p:spPr bwMode="auto">
          <a:xfrm>
            <a:off x="3505200" y="6461125"/>
            <a:ext cx="2133600" cy="320675"/>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eaLnBrk="1" hangingPunct="1">
              <a:defRPr sz="900">
                <a:latin typeface="华文中宋" panose="02010600040101010101" pitchFamily="2" charset="-122"/>
                <a:ea typeface="宋体" panose="02010600030101010101" pitchFamily="2" charset="-122"/>
              </a:defRPr>
            </a:lvl1pPr>
          </a:lstStyle>
          <a:p>
            <a:pPr>
              <a:defRPr/>
            </a:pPr>
            <a:fld id="{6A1614AE-82A7-4623-B64A-1E2BA2A0B459}"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247" r:id="rId1"/>
    <p:sldLayoutId id="2147484248" r:id="rId2"/>
    <p:sldLayoutId id="2147484249" r:id="rId3"/>
    <p:sldLayoutId id="2147484250" r:id="rId4"/>
    <p:sldLayoutId id="2147484251" r:id="rId5"/>
    <p:sldLayoutId id="2147484252" r:id="rId6"/>
    <p:sldLayoutId id="2147484253" r:id="rId7"/>
    <p:sldLayoutId id="2147484254" r:id="rId8"/>
    <p:sldLayoutId id="2147484255" r:id="rId9"/>
    <p:sldLayoutId id="2147484256" r:id="rId10"/>
    <p:sldLayoutId id="2147484257" r:id="rId11"/>
  </p:sldLayoutIdLst>
  <p:txStyles>
    <p:titleStyle>
      <a:lvl1pPr algn="ctr" rtl="0" fontAlgn="base">
        <a:spcBef>
          <a:spcPct val="0"/>
        </a:spcBef>
        <a:spcAft>
          <a:spcPct val="0"/>
        </a:spcAft>
        <a:defRPr sz="2400" b="1">
          <a:solidFill>
            <a:schemeClr val="bg1"/>
          </a:solidFill>
          <a:latin typeface="+mj-lt"/>
          <a:ea typeface="+mj-ea"/>
          <a:cs typeface="+mj-cs"/>
        </a:defRPr>
      </a:lvl1pPr>
      <a:lvl2pPr algn="ctr" rtl="0" fontAlgn="base">
        <a:spcBef>
          <a:spcPct val="0"/>
        </a:spcBef>
        <a:spcAft>
          <a:spcPct val="0"/>
        </a:spcAft>
        <a:defRPr sz="2400" b="1">
          <a:solidFill>
            <a:schemeClr val="bg1"/>
          </a:solidFill>
          <a:latin typeface="华文中宋" pitchFamily="2" charset="-122"/>
          <a:ea typeface="华文中宋" pitchFamily="2" charset="-122"/>
        </a:defRPr>
      </a:lvl2pPr>
      <a:lvl3pPr algn="ctr" rtl="0" fontAlgn="base">
        <a:spcBef>
          <a:spcPct val="0"/>
        </a:spcBef>
        <a:spcAft>
          <a:spcPct val="0"/>
        </a:spcAft>
        <a:defRPr sz="2400" b="1">
          <a:solidFill>
            <a:schemeClr val="bg1"/>
          </a:solidFill>
          <a:latin typeface="华文中宋" pitchFamily="2" charset="-122"/>
          <a:ea typeface="华文中宋" pitchFamily="2" charset="-122"/>
        </a:defRPr>
      </a:lvl3pPr>
      <a:lvl4pPr algn="ctr" rtl="0" fontAlgn="base">
        <a:spcBef>
          <a:spcPct val="0"/>
        </a:spcBef>
        <a:spcAft>
          <a:spcPct val="0"/>
        </a:spcAft>
        <a:defRPr sz="2400" b="1">
          <a:solidFill>
            <a:schemeClr val="bg1"/>
          </a:solidFill>
          <a:latin typeface="华文中宋" pitchFamily="2" charset="-122"/>
          <a:ea typeface="华文中宋" pitchFamily="2" charset="-122"/>
        </a:defRPr>
      </a:lvl4pPr>
      <a:lvl5pPr algn="ctr" rtl="0" fontAlgn="base">
        <a:spcBef>
          <a:spcPct val="0"/>
        </a:spcBef>
        <a:spcAft>
          <a:spcPct val="0"/>
        </a:spcAft>
        <a:defRPr sz="2400" b="1">
          <a:solidFill>
            <a:schemeClr val="bg1"/>
          </a:solidFill>
          <a:latin typeface="华文中宋" pitchFamily="2" charset="-122"/>
          <a:ea typeface="华文中宋" pitchFamily="2" charset="-122"/>
        </a:defRPr>
      </a:lvl5pPr>
      <a:lvl6pPr marL="342900" algn="ctr" rtl="0" eaLnBrk="1" fontAlgn="base" hangingPunct="1">
        <a:spcBef>
          <a:spcPct val="0"/>
        </a:spcBef>
        <a:spcAft>
          <a:spcPct val="0"/>
        </a:spcAft>
        <a:defRPr sz="2400" b="1">
          <a:solidFill>
            <a:schemeClr val="bg1"/>
          </a:solidFill>
          <a:latin typeface="华文中宋" pitchFamily="2" charset="-122"/>
          <a:ea typeface="华文中宋" pitchFamily="2" charset="-122"/>
        </a:defRPr>
      </a:lvl6pPr>
      <a:lvl7pPr marL="685800" algn="ctr" rtl="0" eaLnBrk="1" fontAlgn="base" hangingPunct="1">
        <a:spcBef>
          <a:spcPct val="0"/>
        </a:spcBef>
        <a:spcAft>
          <a:spcPct val="0"/>
        </a:spcAft>
        <a:defRPr sz="2400" b="1">
          <a:solidFill>
            <a:schemeClr val="bg1"/>
          </a:solidFill>
          <a:latin typeface="华文中宋" pitchFamily="2" charset="-122"/>
          <a:ea typeface="华文中宋" pitchFamily="2" charset="-122"/>
        </a:defRPr>
      </a:lvl7pPr>
      <a:lvl8pPr marL="1028700" algn="ctr" rtl="0" eaLnBrk="1" fontAlgn="base" hangingPunct="1">
        <a:spcBef>
          <a:spcPct val="0"/>
        </a:spcBef>
        <a:spcAft>
          <a:spcPct val="0"/>
        </a:spcAft>
        <a:defRPr sz="2400" b="1">
          <a:solidFill>
            <a:schemeClr val="bg1"/>
          </a:solidFill>
          <a:latin typeface="华文中宋" pitchFamily="2" charset="-122"/>
          <a:ea typeface="华文中宋" pitchFamily="2" charset="-122"/>
        </a:defRPr>
      </a:lvl8pPr>
      <a:lvl9pPr marL="1371600" algn="ctr" rtl="0" eaLnBrk="1" fontAlgn="base" hangingPunct="1">
        <a:spcBef>
          <a:spcPct val="0"/>
        </a:spcBef>
        <a:spcAft>
          <a:spcPct val="0"/>
        </a:spcAft>
        <a:defRPr sz="2400" b="1">
          <a:solidFill>
            <a:schemeClr val="bg1"/>
          </a:solidFill>
          <a:latin typeface="华文中宋" pitchFamily="2" charset="-122"/>
          <a:ea typeface="华文中宋" pitchFamily="2" charset="-122"/>
        </a:defRPr>
      </a:lvl9pPr>
    </p:titleStyle>
    <p:bodyStyle>
      <a:lvl1pPr marL="257175" indent="-257175" algn="l" rtl="0" fontAlgn="base">
        <a:spcBef>
          <a:spcPct val="20000"/>
        </a:spcBef>
        <a:spcAft>
          <a:spcPct val="0"/>
        </a:spcAft>
        <a:buClr>
          <a:srgbClr val="800080"/>
        </a:buClr>
        <a:buFont typeface="Wingdings" pitchFamily="2" charset="2"/>
        <a:buChar char="v"/>
        <a:defRPr sz="2400">
          <a:solidFill>
            <a:schemeClr val="tx2"/>
          </a:solidFill>
          <a:latin typeface="+mn-lt"/>
          <a:ea typeface="+mn-ea"/>
          <a:cs typeface="+mn-cs"/>
        </a:defRPr>
      </a:lvl1pPr>
      <a:lvl2pPr marL="557213" indent="-214313" algn="l" rtl="0" fontAlgn="base">
        <a:spcBef>
          <a:spcPct val="20000"/>
        </a:spcBef>
        <a:spcAft>
          <a:spcPct val="0"/>
        </a:spcAft>
        <a:buClr>
          <a:srgbClr val="800080"/>
        </a:buClr>
        <a:buFont typeface="Wingdings" pitchFamily="2" charset="2"/>
        <a:buChar char="§"/>
        <a:defRPr sz="2100">
          <a:solidFill>
            <a:schemeClr val="tx2"/>
          </a:solidFill>
          <a:latin typeface="+mn-lt"/>
        </a:defRPr>
      </a:lvl2pPr>
      <a:lvl3pPr marL="857250" indent="-171450" algn="l" rtl="0" fontAlgn="base">
        <a:spcBef>
          <a:spcPct val="20000"/>
        </a:spcBef>
        <a:spcAft>
          <a:spcPct val="0"/>
        </a:spcAft>
        <a:buClr>
          <a:srgbClr val="800080"/>
        </a:buClr>
        <a:buChar char="•"/>
        <a:defRPr sz="2400">
          <a:solidFill>
            <a:schemeClr val="tx2"/>
          </a:solidFill>
          <a:latin typeface="+mn-lt"/>
        </a:defRPr>
      </a:lvl3pPr>
      <a:lvl4pPr marL="1200150" indent="-171450" algn="l" rtl="0" fontAlgn="base">
        <a:spcBef>
          <a:spcPct val="20000"/>
        </a:spcBef>
        <a:spcAft>
          <a:spcPct val="0"/>
        </a:spcAft>
        <a:buClr>
          <a:srgbClr val="800080"/>
        </a:buClr>
        <a:buChar char="–"/>
        <a:defRPr sz="1500">
          <a:solidFill>
            <a:schemeClr val="tx2"/>
          </a:solidFill>
          <a:latin typeface="+mn-lt"/>
        </a:defRPr>
      </a:lvl4pPr>
      <a:lvl5pPr marL="1543050" indent="-171450" algn="l" rtl="0" fontAlgn="base">
        <a:spcBef>
          <a:spcPct val="20000"/>
        </a:spcBef>
        <a:spcAft>
          <a:spcPct val="0"/>
        </a:spcAft>
        <a:buClr>
          <a:srgbClr val="800080"/>
        </a:buClr>
        <a:buChar char="»"/>
        <a:defRPr sz="1500">
          <a:solidFill>
            <a:schemeClr val="tx2"/>
          </a:solidFill>
          <a:latin typeface="+mn-lt"/>
        </a:defRPr>
      </a:lvl5pPr>
      <a:lvl6pPr marL="1885950" indent="-171450" algn="l" rtl="0" eaLnBrk="1" fontAlgn="base" hangingPunct="1">
        <a:spcBef>
          <a:spcPct val="20000"/>
        </a:spcBef>
        <a:spcAft>
          <a:spcPct val="0"/>
        </a:spcAft>
        <a:buClr>
          <a:srgbClr val="800080"/>
        </a:buClr>
        <a:buChar char="»"/>
        <a:defRPr sz="1500">
          <a:solidFill>
            <a:schemeClr val="tx2"/>
          </a:solidFill>
          <a:latin typeface="+mn-lt"/>
        </a:defRPr>
      </a:lvl6pPr>
      <a:lvl7pPr marL="2228850" indent="-171450" algn="l" rtl="0" eaLnBrk="1" fontAlgn="base" hangingPunct="1">
        <a:spcBef>
          <a:spcPct val="20000"/>
        </a:spcBef>
        <a:spcAft>
          <a:spcPct val="0"/>
        </a:spcAft>
        <a:buClr>
          <a:srgbClr val="800080"/>
        </a:buClr>
        <a:buChar char="»"/>
        <a:defRPr sz="1500">
          <a:solidFill>
            <a:schemeClr val="tx2"/>
          </a:solidFill>
          <a:latin typeface="+mn-lt"/>
        </a:defRPr>
      </a:lvl7pPr>
      <a:lvl8pPr marL="2571750" indent="-171450" algn="l" rtl="0" eaLnBrk="1" fontAlgn="base" hangingPunct="1">
        <a:spcBef>
          <a:spcPct val="20000"/>
        </a:spcBef>
        <a:spcAft>
          <a:spcPct val="0"/>
        </a:spcAft>
        <a:buClr>
          <a:srgbClr val="800080"/>
        </a:buClr>
        <a:buChar char="»"/>
        <a:defRPr sz="1500">
          <a:solidFill>
            <a:schemeClr val="tx2"/>
          </a:solidFill>
          <a:latin typeface="+mn-lt"/>
        </a:defRPr>
      </a:lvl8pPr>
      <a:lvl9pPr marL="2914650" indent="-171450" algn="l" rtl="0" eaLnBrk="1" fontAlgn="base" hangingPunct="1">
        <a:spcBef>
          <a:spcPct val="20000"/>
        </a:spcBef>
        <a:spcAft>
          <a:spcPct val="0"/>
        </a:spcAft>
        <a:buClr>
          <a:srgbClr val="800080"/>
        </a:buClr>
        <a:buChar char="»"/>
        <a:defRPr sz="1500">
          <a:solidFill>
            <a:schemeClr val="tx2"/>
          </a:solidFill>
          <a:latin typeface="+mn-lt"/>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117762" name="图片 5" descr="学术部logo .jpg"/>
          <p:cNvPicPr>
            <a:picLocks noChangeAspect="1"/>
          </p:cNvPicPr>
          <p:nvPr/>
        </p:nvPicPr>
        <p:blipFill>
          <a:blip r:embed="rId14">
            <a:clrChange>
              <a:clrFrom>
                <a:srgbClr val="FDFDFD"/>
              </a:clrFrom>
              <a:clrTo>
                <a:srgbClr val="FDFDFD">
                  <a:alpha val="0"/>
                </a:srgbClr>
              </a:clrTo>
            </a:clrChange>
          </a:blip>
          <a:srcRect/>
          <a:stretch>
            <a:fillRect/>
          </a:stretch>
        </p:blipFill>
        <p:spPr bwMode="auto">
          <a:xfrm>
            <a:off x="7786688" y="785813"/>
            <a:ext cx="1000125" cy="728662"/>
          </a:xfrm>
          <a:prstGeom prst="rect">
            <a:avLst/>
          </a:prstGeom>
          <a:noFill/>
          <a:ln w="9525">
            <a:noFill/>
            <a:miter lim="800000"/>
            <a:headEnd/>
            <a:tailEnd/>
          </a:ln>
        </p:spPr>
      </p:pic>
      <p:sp>
        <p:nvSpPr>
          <p:cNvPr id="117763" name="Rectangle 3"/>
          <p:cNvSpPr>
            <a:spLocks noGrp="1" noChangeArrowheads="1"/>
          </p:cNvSpPr>
          <p:nvPr>
            <p:ph type="body" idx="1"/>
          </p:nvPr>
        </p:nvSpPr>
        <p:spPr bwMode="auto">
          <a:xfrm>
            <a:off x="457200" y="1928813"/>
            <a:ext cx="8229600" cy="44719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17764" name="Rectangle 2"/>
          <p:cNvSpPr>
            <a:spLocks noGrp="1" noChangeArrowheads="1"/>
          </p:cNvSpPr>
          <p:nvPr>
            <p:ph type="title"/>
          </p:nvPr>
        </p:nvSpPr>
        <p:spPr bwMode="white">
          <a:xfrm>
            <a:off x="357188" y="714375"/>
            <a:ext cx="84582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7" name="Rectangle 5"/>
          <p:cNvSpPr>
            <a:spLocks noGrp="1" noChangeArrowheads="1"/>
          </p:cNvSpPr>
          <p:nvPr>
            <p:ph type="ftr" sz="quarter" idx="3"/>
          </p:nvPr>
        </p:nvSpPr>
        <p:spPr bwMode="auto">
          <a:xfrm>
            <a:off x="5867400" y="6461125"/>
            <a:ext cx="2895600" cy="320675"/>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eaLnBrk="1" hangingPunct="1">
              <a:defRPr sz="900" b="1">
                <a:latin typeface="+mj-lt"/>
                <a:ea typeface="宋体" charset="-122"/>
              </a:defRPr>
            </a:lvl1pPr>
          </a:lstStyle>
          <a:p>
            <a:pPr>
              <a:defRPr/>
            </a:pPr>
            <a:endParaRPr lang="zh-CN" altLang="en-US"/>
          </a:p>
        </p:txBody>
      </p:sp>
      <p:sp>
        <p:nvSpPr>
          <p:cNvPr id="8" name="Rectangle 6"/>
          <p:cNvSpPr>
            <a:spLocks noGrp="1" noChangeArrowheads="1"/>
          </p:cNvSpPr>
          <p:nvPr>
            <p:ph type="sldNum" sz="quarter" idx="4"/>
          </p:nvPr>
        </p:nvSpPr>
        <p:spPr bwMode="auto">
          <a:xfrm>
            <a:off x="3505200" y="6461125"/>
            <a:ext cx="2133600" cy="320675"/>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eaLnBrk="1" hangingPunct="1">
              <a:defRPr sz="900">
                <a:latin typeface="华文中宋" panose="02010600040101010101" pitchFamily="2" charset="-122"/>
                <a:ea typeface="宋体" panose="02010600030101010101" pitchFamily="2" charset="-122"/>
              </a:defRPr>
            </a:lvl1pPr>
          </a:lstStyle>
          <a:p>
            <a:pPr>
              <a:defRPr/>
            </a:pPr>
            <a:fld id="{5A4A3AFC-7CE8-4559-A3B5-2DF1071FA2B4}"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258" r:id="rId1"/>
    <p:sldLayoutId id="2147484259" r:id="rId2"/>
    <p:sldLayoutId id="2147484260" r:id="rId3"/>
    <p:sldLayoutId id="2147484261" r:id="rId4"/>
    <p:sldLayoutId id="2147484262" r:id="rId5"/>
    <p:sldLayoutId id="2147484263" r:id="rId6"/>
    <p:sldLayoutId id="2147484264" r:id="rId7"/>
    <p:sldLayoutId id="2147484265" r:id="rId8"/>
    <p:sldLayoutId id="2147484266" r:id="rId9"/>
    <p:sldLayoutId id="2147484267" r:id="rId10"/>
    <p:sldLayoutId id="2147484280" r:id="rId11"/>
  </p:sldLayoutIdLst>
  <p:txStyles>
    <p:titleStyle>
      <a:lvl1pPr algn="ctr" rtl="0" fontAlgn="base">
        <a:spcBef>
          <a:spcPct val="0"/>
        </a:spcBef>
        <a:spcAft>
          <a:spcPct val="0"/>
        </a:spcAft>
        <a:defRPr sz="2400" b="1">
          <a:solidFill>
            <a:schemeClr val="bg1"/>
          </a:solidFill>
          <a:latin typeface="+mj-lt"/>
          <a:ea typeface="+mj-ea"/>
          <a:cs typeface="+mj-cs"/>
        </a:defRPr>
      </a:lvl1pPr>
      <a:lvl2pPr algn="ctr" rtl="0" fontAlgn="base">
        <a:spcBef>
          <a:spcPct val="0"/>
        </a:spcBef>
        <a:spcAft>
          <a:spcPct val="0"/>
        </a:spcAft>
        <a:defRPr sz="2400" b="1">
          <a:solidFill>
            <a:schemeClr val="bg1"/>
          </a:solidFill>
          <a:latin typeface="华文中宋" pitchFamily="2" charset="-122"/>
          <a:ea typeface="华文中宋" pitchFamily="2" charset="-122"/>
        </a:defRPr>
      </a:lvl2pPr>
      <a:lvl3pPr algn="ctr" rtl="0" fontAlgn="base">
        <a:spcBef>
          <a:spcPct val="0"/>
        </a:spcBef>
        <a:spcAft>
          <a:spcPct val="0"/>
        </a:spcAft>
        <a:defRPr sz="2400" b="1">
          <a:solidFill>
            <a:schemeClr val="bg1"/>
          </a:solidFill>
          <a:latin typeface="华文中宋" pitchFamily="2" charset="-122"/>
          <a:ea typeface="华文中宋" pitchFamily="2" charset="-122"/>
        </a:defRPr>
      </a:lvl3pPr>
      <a:lvl4pPr algn="ctr" rtl="0" fontAlgn="base">
        <a:spcBef>
          <a:spcPct val="0"/>
        </a:spcBef>
        <a:spcAft>
          <a:spcPct val="0"/>
        </a:spcAft>
        <a:defRPr sz="2400" b="1">
          <a:solidFill>
            <a:schemeClr val="bg1"/>
          </a:solidFill>
          <a:latin typeface="华文中宋" pitchFamily="2" charset="-122"/>
          <a:ea typeface="华文中宋" pitchFamily="2" charset="-122"/>
        </a:defRPr>
      </a:lvl4pPr>
      <a:lvl5pPr algn="ctr" rtl="0" fontAlgn="base">
        <a:spcBef>
          <a:spcPct val="0"/>
        </a:spcBef>
        <a:spcAft>
          <a:spcPct val="0"/>
        </a:spcAft>
        <a:defRPr sz="2400" b="1">
          <a:solidFill>
            <a:schemeClr val="bg1"/>
          </a:solidFill>
          <a:latin typeface="华文中宋" pitchFamily="2" charset="-122"/>
          <a:ea typeface="华文中宋" pitchFamily="2" charset="-122"/>
        </a:defRPr>
      </a:lvl5pPr>
      <a:lvl6pPr marL="342900" algn="ctr" rtl="0" eaLnBrk="1" fontAlgn="base" hangingPunct="1">
        <a:spcBef>
          <a:spcPct val="0"/>
        </a:spcBef>
        <a:spcAft>
          <a:spcPct val="0"/>
        </a:spcAft>
        <a:defRPr sz="2400" b="1">
          <a:solidFill>
            <a:schemeClr val="bg1"/>
          </a:solidFill>
          <a:latin typeface="华文中宋" pitchFamily="2" charset="-122"/>
          <a:ea typeface="华文中宋" pitchFamily="2" charset="-122"/>
        </a:defRPr>
      </a:lvl6pPr>
      <a:lvl7pPr marL="685800" algn="ctr" rtl="0" eaLnBrk="1" fontAlgn="base" hangingPunct="1">
        <a:spcBef>
          <a:spcPct val="0"/>
        </a:spcBef>
        <a:spcAft>
          <a:spcPct val="0"/>
        </a:spcAft>
        <a:defRPr sz="2400" b="1">
          <a:solidFill>
            <a:schemeClr val="bg1"/>
          </a:solidFill>
          <a:latin typeface="华文中宋" pitchFamily="2" charset="-122"/>
          <a:ea typeface="华文中宋" pitchFamily="2" charset="-122"/>
        </a:defRPr>
      </a:lvl7pPr>
      <a:lvl8pPr marL="1028700" algn="ctr" rtl="0" eaLnBrk="1" fontAlgn="base" hangingPunct="1">
        <a:spcBef>
          <a:spcPct val="0"/>
        </a:spcBef>
        <a:spcAft>
          <a:spcPct val="0"/>
        </a:spcAft>
        <a:defRPr sz="2400" b="1">
          <a:solidFill>
            <a:schemeClr val="bg1"/>
          </a:solidFill>
          <a:latin typeface="华文中宋" pitchFamily="2" charset="-122"/>
          <a:ea typeface="华文中宋" pitchFamily="2" charset="-122"/>
        </a:defRPr>
      </a:lvl8pPr>
      <a:lvl9pPr marL="1371600" algn="ctr" rtl="0" eaLnBrk="1" fontAlgn="base" hangingPunct="1">
        <a:spcBef>
          <a:spcPct val="0"/>
        </a:spcBef>
        <a:spcAft>
          <a:spcPct val="0"/>
        </a:spcAft>
        <a:defRPr sz="2400" b="1">
          <a:solidFill>
            <a:schemeClr val="bg1"/>
          </a:solidFill>
          <a:latin typeface="华文中宋" pitchFamily="2" charset="-122"/>
          <a:ea typeface="华文中宋" pitchFamily="2" charset="-122"/>
        </a:defRPr>
      </a:lvl9pPr>
    </p:titleStyle>
    <p:bodyStyle>
      <a:lvl1pPr marL="257175" indent="-257175" algn="l" rtl="0" fontAlgn="base">
        <a:spcBef>
          <a:spcPct val="20000"/>
        </a:spcBef>
        <a:spcAft>
          <a:spcPct val="0"/>
        </a:spcAft>
        <a:buClr>
          <a:srgbClr val="800080"/>
        </a:buClr>
        <a:buFont typeface="Wingdings" pitchFamily="2" charset="2"/>
        <a:buChar char="v"/>
        <a:defRPr sz="2400">
          <a:solidFill>
            <a:schemeClr val="tx2"/>
          </a:solidFill>
          <a:latin typeface="+mn-lt"/>
          <a:ea typeface="+mn-ea"/>
          <a:cs typeface="+mn-cs"/>
        </a:defRPr>
      </a:lvl1pPr>
      <a:lvl2pPr marL="557213" indent="-214313" algn="l" rtl="0" fontAlgn="base">
        <a:spcBef>
          <a:spcPct val="20000"/>
        </a:spcBef>
        <a:spcAft>
          <a:spcPct val="0"/>
        </a:spcAft>
        <a:buClr>
          <a:srgbClr val="800080"/>
        </a:buClr>
        <a:buFont typeface="Wingdings" pitchFamily="2" charset="2"/>
        <a:buChar char="§"/>
        <a:defRPr sz="2100">
          <a:solidFill>
            <a:schemeClr val="tx2"/>
          </a:solidFill>
          <a:latin typeface="+mn-lt"/>
        </a:defRPr>
      </a:lvl2pPr>
      <a:lvl3pPr marL="857250" indent="-171450" algn="l" rtl="0" fontAlgn="base">
        <a:spcBef>
          <a:spcPct val="20000"/>
        </a:spcBef>
        <a:spcAft>
          <a:spcPct val="0"/>
        </a:spcAft>
        <a:buClr>
          <a:srgbClr val="800080"/>
        </a:buClr>
        <a:buChar char="•"/>
        <a:defRPr sz="2400">
          <a:solidFill>
            <a:schemeClr val="tx2"/>
          </a:solidFill>
          <a:latin typeface="+mn-lt"/>
        </a:defRPr>
      </a:lvl3pPr>
      <a:lvl4pPr marL="1200150" indent="-171450" algn="l" rtl="0" fontAlgn="base">
        <a:spcBef>
          <a:spcPct val="20000"/>
        </a:spcBef>
        <a:spcAft>
          <a:spcPct val="0"/>
        </a:spcAft>
        <a:buClr>
          <a:srgbClr val="800080"/>
        </a:buClr>
        <a:buChar char="–"/>
        <a:defRPr sz="1500">
          <a:solidFill>
            <a:schemeClr val="tx2"/>
          </a:solidFill>
          <a:latin typeface="+mn-lt"/>
        </a:defRPr>
      </a:lvl4pPr>
      <a:lvl5pPr marL="1543050" indent="-171450" algn="l" rtl="0" fontAlgn="base">
        <a:spcBef>
          <a:spcPct val="20000"/>
        </a:spcBef>
        <a:spcAft>
          <a:spcPct val="0"/>
        </a:spcAft>
        <a:buClr>
          <a:srgbClr val="800080"/>
        </a:buClr>
        <a:buChar char="»"/>
        <a:defRPr sz="1500">
          <a:solidFill>
            <a:schemeClr val="tx2"/>
          </a:solidFill>
          <a:latin typeface="+mn-lt"/>
        </a:defRPr>
      </a:lvl5pPr>
      <a:lvl6pPr marL="1885950" indent="-171450" algn="l" rtl="0" eaLnBrk="1" fontAlgn="base" hangingPunct="1">
        <a:spcBef>
          <a:spcPct val="20000"/>
        </a:spcBef>
        <a:spcAft>
          <a:spcPct val="0"/>
        </a:spcAft>
        <a:buClr>
          <a:srgbClr val="800080"/>
        </a:buClr>
        <a:buChar char="»"/>
        <a:defRPr sz="1500">
          <a:solidFill>
            <a:schemeClr val="tx2"/>
          </a:solidFill>
          <a:latin typeface="+mn-lt"/>
        </a:defRPr>
      </a:lvl6pPr>
      <a:lvl7pPr marL="2228850" indent="-171450" algn="l" rtl="0" eaLnBrk="1" fontAlgn="base" hangingPunct="1">
        <a:spcBef>
          <a:spcPct val="20000"/>
        </a:spcBef>
        <a:spcAft>
          <a:spcPct val="0"/>
        </a:spcAft>
        <a:buClr>
          <a:srgbClr val="800080"/>
        </a:buClr>
        <a:buChar char="»"/>
        <a:defRPr sz="1500">
          <a:solidFill>
            <a:schemeClr val="tx2"/>
          </a:solidFill>
          <a:latin typeface="+mn-lt"/>
        </a:defRPr>
      </a:lvl7pPr>
      <a:lvl8pPr marL="2571750" indent="-171450" algn="l" rtl="0" eaLnBrk="1" fontAlgn="base" hangingPunct="1">
        <a:spcBef>
          <a:spcPct val="20000"/>
        </a:spcBef>
        <a:spcAft>
          <a:spcPct val="0"/>
        </a:spcAft>
        <a:buClr>
          <a:srgbClr val="800080"/>
        </a:buClr>
        <a:buChar char="»"/>
        <a:defRPr sz="1500">
          <a:solidFill>
            <a:schemeClr val="tx2"/>
          </a:solidFill>
          <a:latin typeface="+mn-lt"/>
        </a:defRPr>
      </a:lvl8pPr>
      <a:lvl9pPr marL="2914650" indent="-171450" algn="l" rtl="0" eaLnBrk="1" fontAlgn="base" hangingPunct="1">
        <a:spcBef>
          <a:spcPct val="20000"/>
        </a:spcBef>
        <a:spcAft>
          <a:spcPct val="0"/>
        </a:spcAft>
        <a:buClr>
          <a:srgbClr val="800080"/>
        </a:buClr>
        <a:buChar char="»"/>
        <a:defRPr sz="1500">
          <a:solidFill>
            <a:schemeClr val="tx2"/>
          </a:solidFill>
          <a:latin typeface="+mn-lt"/>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40.xml"/><Relationship Id="rId4" Type="http://schemas.openxmlformats.org/officeDocument/2006/relationships/image" Target="../media/image35.jpg"/></Relationships>
</file>

<file path=ppt/slides/_rels/slide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40.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hyperlink" Target="https://news.china.com/t_c2o1MDBxYmQ.html" TargetMode="External"/><Relationship Id="rId1" Type="http://schemas.openxmlformats.org/officeDocument/2006/relationships/slideLayout" Target="../slideLayouts/slideLayout40.xml"/><Relationship Id="rId4" Type="http://schemas.openxmlformats.org/officeDocument/2006/relationships/image" Target="../media/image37.jpeg"/></Relationships>
</file>

<file path=ppt/slides/_rels/slide3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hyperlink" Target="https://news.china.com/t_c2o1MDBxYmQ.html" TargetMode="External"/><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2" Type="http://schemas.openxmlformats.org/officeDocument/2006/relationships/hyperlink" Target="https://news.china.com/t_c2o1MDBxYmQ.html" TargetMode="External"/><Relationship Id="rId1" Type="http://schemas.openxmlformats.org/officeDocument/2006/relationships/slideLayout" Target="../slideLayouts/slideLayout40.xml"/></Relationships>
</file>

<file path=ppt/slides/_rels/slide3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16.tmp"/><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Layout" Target="../slideLayouts/slideLayout40.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40.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2.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tags" Target="../tags/tag29.xml"/><Relationship Id="rId18" Type="http://schemas.openxmlformats.org/officeDocument/2006/relationships/tags" Target="../tags/tag34.xml"/><Relationship Id="rId3" Type="http://schemas.openxmlformats.org/officeDocument/2006/relationships/tags" Target="../tags/tag19.xml"/><Relationship Id="rId21" Type="http://schemas.openxmlformats.org/officeDocument/2006/relationships/slideLayout" Target="../slideLayouts/slideLayout45.xml"/><Relationship Id="rId7" Type="http://schemas.openxmlformats.org/officeDocument/2006/relationships/tags" Target="../tags/tag23.xml"/><Relationship Id="rId12" Type="http://schemas.openxmlformats.org/officeDocument/2006/relationships/tags" Target="../tags/tag28.xml"/><Relationship Id="rId17" Type="http://schemas.openxmlformats.org/officeDocument/2006/relationships/tags" Target="../tags/tag33.xml"/><Relationship Id="rId2" Type="http://schemas.openxmlformats.org/officeDocument/2006/relationships/tags" Target="../tags/tag18.xml"/><Relationship Id="rId16" Type="http://schemas.openxmlformats.org/officeDocument/2006/relationships/tags" Target="../tags/tag32.xml"/><Relationship Id="rId20" Type="http://schemas.openxmlformats.org/officeDocument/2006/relationships/tags" Target="../tags/tag36.xml"/><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tags" Target="../tags/tag27.xml"/><Relationship Id="rId5" Type="http://schemas.openxmlformats.org/officeDocument/2006/relationships/tags" Target="../tags/tag21.xml"/><Relationship Id="rId15" Type="http://schemas.openxmlformats.org/officeDocument/2006/relationships/tags" Target="../tags/tag31.xml"/><Relationship Id="rId10" Type="http://schemas.openxmlformats.org/officeDocument/2006/relationships/tags" Target="../tags/tag26.xml"/><Relationship Id="rId19" Type="http://schemas.openxmlformats.org/officeDocument/2006/relationships/tags" Target="../tags/tag35.xml"/><Relationship Id="rId4" Type="http://schemas.openxmlformats.org/officeDocument/2006/relationships/tags" Target="../tags/tag20.xml"/><Relationship Id="rId9" Type="http://schemas.openxmlformats.org/officeDocument/2006/relationships/tags" Target="../tags/tag25.xml"/><Relationship Id="rId14" Type="http://schemas.openxmlformats.org/officeDocument/2006/relationships/tags" Target="../tags/tag30.xml"/><Relationship Id="rId22" Type="http://schemas.openxmlformats.org/officeDocument/2006/relationships/image" Target="../media/image16.tmp"/></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tags" Target="../tags/tag3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0.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0.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0.xml"/></Relationships>
</file>

<file path=ppt/slides/_rels/slide5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4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7.xml.rels><?xml version="1.0" encoding="UTF-8" standalone="yes"?>
<Relationships xmlns="http://schemas.openxmlformats.org/package/2006/relationships"><Relationship Id="rId8" Type="http://schemas.openxmlformats.org/officeDocument/2006/relationships/tags" Target="../tags/tag45.xml"/><Relationship Id="rId13" Type="http://schemas.openxmlformats.org/officeDocument/2006/relationships/tags" Target="../tags/tag50.xml"/><Relationship Id="rId3" Type="http://schemas.openxmlformats.org/officeDocument/2006/relationships/tags" Target="../tags/tag40.xml"/><Relationship Id="rId7" Type="http://schemas.openxmlformats.org/officeDocument/2006/relationships/tags" Target="../tags/tag44.xml"/><Relationship Id="rId12" Type="http://schemas.openxmlformats.org/officeDocument/2006/relationships/tags" Target="../tags/tag49.xml"/><Relationship Id="rId2" Type="http://schemas.openxmlformats.org/officeDocument/2006/relationships/tags" Target="../tags/tag39.xml"/><Relationship Id="rId16" Type="http://schemas.openxmlformats.org/officeDocument/2006/relationships/image" Target="../media/image16.tmp"/><Relationship Id="rId1" Type="http://schemas.openxmlformats.org/officeDocument/2006/relationships/tags" Target="../tags/tag38.xml"/><Relationship Id="rId6" Type="http://schemas.openxmlformats.org/officeDocument/2006/relationships/tags" Target="../tags/tag43.xml"/><Relationship Id="rId11" Type="http://schemas.openxmlformats.org/officeDocument/2006/relationships/tags" Target="../tags/tag48.xml"/><Relationship Id="rId5" Type="http://schemas.openxmlformats.org/officeDocument/2006/relationships/tags" Target="../tags/tag42.xml"/><Relationship Id="rId15" Type="http://schemas.openxmlformats.org/officeDocument/2006/relationships/slideLayout" Target="../slideLayouts/slideLayout40.xml"/><Relationship Id="rId10" Type="http://schemas.openxmlformats.org/officeDocument/2006/relationships/tags" Target="../tags/tag47.xml"/><Relationship Id="rId4" Type="http://schemas.openxmlformats.org/officeDocument/2006/relationships/tags" Target="../tags/tag41.xml"/><Relationship Id="rId9" Type="http://schemas.openxmlformats.org/officeDocument/2006/relationships/tags" Target="../tags/tag46.xml"/><Relationship Id="rId14" Type="http://schemas.openxmlformats.org/officeDocument/2006/relationships/tags" Target="../tags/tag51.xml"/></Relationships>
</file>

<file path=ppt/slides/_rels/slide5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0.xml"/></Relationships>
</file>

<file path=ppt/slides/_rels/slide5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0.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40.xml"/></Relationships>
</file>

<file path=ppt/slides/_rels/slide6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4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3.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4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51520" y="2130425"/>
            <a:ext cx="8640960" cy="1470025"/>
          </a:xfrm>
        </p:spPr>
        <p:txBody>
          <a:bodyPr/>
          <a:lstStyle/>
          <a:p>
            <a:pPr>
              <a:lnSpc>
                <a:spcPct val="150000"/>
              </a:lnSpc>
            </a:pPr>
            <a:r>
              <a:rPr lang="zh-CN" altLang="en-US" sz="3200" dirty="0">
                <a:solidFill>
                  <a:schemeClr val="tx1"/>
                </a:solidFill>
              </a:rPr>
              <a:t>十八大以来中国经济形势与经济政策分析</a:t>
            </a:r>
          </a:p>
        </p:txBody>
      </p:sp>
      <p:sp>
        <p:nvSpPr>
          <p:cNvPr id="5" name="副标题 2"/>
          <p:cNvSpPr>
            <a:spLocks noGrp="1"/>
          </p:cNvSpPr>
          <p:nvPr>
            <p:ph type="subTitle" idx="1"/>
          </p:nvPr>
        </p:nvSpPr>
        <p:spPr>
          <a:xfrm>
            <a:off x="1408720" y="4077072"/>
            <a:ext cx="6400800" cy="1752600"/>
          </a:xfrm>
        </p:spPr>
        <p:txBody>
          <a:bodyPr/>
          <a:lstStyle/>
          <a:p>
            <a:pPr>
              <a:defRPr/>
            </a:pPr>
            <a:endParaRPr lang="en-US" altLang="zh-CN" dirty="0">
              <a:latin typeface="华文楷体" panose="02010600040101010101" pitchFamily="2" charset="-122"/>
              <a:ea typeface="华文楷体" panose="02010600040101010101" pitchFamily="2" charset="-122"/>
            </a:endParaRPr>
          </a:p>
          <a:p>
            <a:pPr>
              <a:defRPr/>
            </a:pPr>
            <a:endParaRPr lang="en-US" altLang="zh-CN" dirty="0">
              <a:latin typeface="华文楷体" panose="02010600040101010101" pitchFamily="2" charset="-122"/>
              <a:ea typeface="华文楷体" panose="02010600040101010101" pitchFamily="2" charset="-122"/>
            </a:endParaRPr>
          </a:p>
          <a:p>
            <a:pPr>
              <a:defRPr/>
            </a:pPr>
            <a:r>
              <a:rPr lang="zh-CN" altLang="en-US" sz="2000" dirty="0">
                <a:latin typeface="华文楷体" panose="02010600040101010101" pitchFamily="2" charset="-122"/>
                <a:ea typeface="华文楷体" panose="02010600040101010101" pitchFamily="2" charset="-122"/>
              </a:rPr>
              <a:t>蔡万焕</a:t>
            </a:r>
            <a:r>
              <a:rPr lang="en-US" altLang="zh-CN" sz="2000" dirty="0">
                <a:latin typeface="华文楷体" panose="02010600040101010101" pitchFamily="2" charset="-122"/>
                <a:ea typeface="华文楷体" panose="02010600040101010101" pitchFamily="2" charset="-122"/>
              </a:rPr>
              <a:t> </a:t>
            </a:r>
          </a:p>
          <a:p>
            <a:pPr>
              <a:defRPr/>
            </a:pPr>
            <a:r>
              <a:rPr lang="zh-CN" altLang="en-US" sz="2000" dirty="0">
                <a:latin typeface="华文楷体" panose="02010600040101010101" pitchFamily="2" charset="-122"/>
                <a:ea typeface="华文楷体" panose="02010600040101010101" pitchFamily="2" charset="-122"/>
              </a:rPr>
              <a:t>清华大学马克思主义学院 </a:t>
            </a:r>
            <a:endParaRPr lang="en-US" altLang="zh-CN" sz="20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33533768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主要内容</a:t>
            </a:r>
          </a:p>
        </p:txBody>
      </p:sp>
      <p:sp>
        <p:nvSpPr>
          <p:cNvPr id="3" name="内容占位符 2"/>
          <p:cNvSpPr>
            <a:spLocks noGrp="1"/>
          </p:cNvSpPr>
          <p:nvPr>
            <p:ph idx="1"/>
          </p:nvPr>
        </p:nvSpPr>
        <p:spPr/>
        <p:txBody>
          <a:bodyPr/>
          <a:lstStyle/>
          <a:p>
            <a:pPr marL="0" indent="0">
              <a:buNone/>
            </a:pPr>
            <a:endParaRPr lang="en-US" altLang="zh-CN" sz="2000" dirty="0"/>
          </a:p>
          <a:p>
            <a:pPr marL="0" indent="0">
              <a:buNone/>
            </a:pPr>
            <a:r>
              <a:rPr lang="zh-CN" altLang="en-US" dirty="0"/>
              <a:t>一、新时代：经济发展的新阶段</a:t>
            </a:r>
            <a:endParaRPr lang="en-US" altLang="zh-CN" dirty="0"/>
          </a:p>
          <a:p>
            <a:pPr marL="0" indent="0">
              <a:buNone/>
            </a:pPr>
            <a:r>
              <a:rPr lang="zh-CN" altLang="en-US" dirty="0"/>
              <a:t>二、存在的问题</a:t>
            </a:r>
            <a:endParaRPr lang="en-US" altLang="zh-CN" dirty="0"/>
          </a:p>
          <a:p>
            <a:pPr marL="0" indent="0">
              <a:buNone/>
            </a:pPr>
            <a:r>
              <a:rPr lang="zh-CN" altLang="en-US" dirty="0"/>
              <a:t>三、解决问题的对策</a:t>
            </a:r>
            <a:endParaRPr lang="en-US" altLang="zh-CN" dirty="0"/>
          </a:p>
          <a:p>
            <a:pPr marL="0" indent="0">
              <a:buNone/>
            </a:pPr>
            <a:endParaRPr lang="zh-CN" altLang="en-US" dirty="0"/>
          </a:p>
        </p:txBody>
      </p:sp>
    </p:spTree>
    <p:extLst>
      <p:ext uri="{BB962C8B-B14F-4D97-AF65-F5344CB8AC3E}">
        <p14:creationId xmlns:p14="http://schemas.microsoft.com/office/powerpoint/2010/main" val="1643612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0" indent="0">
              <a:buNone/>
            </a:pPr>
            <a:r>
              <a:rPr lang="zh-CN" altLang="en-US" sz="2800" dirty="0"/>
              <a:t>存在的问题</a:t>
            </a:r>
            <a:endParaRPr lang="en-US" altLang="zh-CN" sz="2800" dirty="0"/>
          </a:p>
          <a:p>
            <a:pPr marL="0" indent="0">
              <a:buNone/>
            </a:pPr>
            <a:endParaRPr lang="en-US" altLang="zh-CN" sz="2000" dirty="0"/>
          </a:p>
          <a:p>
            <a:r>
              <a:rPr lang="zh-CN" altLang="en-US" sz="2000" dirty="0"/>
              <a:t> 产能过剩</a:t>
            </a:r>
            <a:endParaRPr lang="en-US" altLang="zh-CN" sz="2000" dirty="0"/>
          </a:p>
          <a:p>
            <a:r>
              <a:rPr lang="zh-CN" altLang="en-US" sz="2000" dirty="0"/>
              <a:t> 增长动力不足</a:t>
            </a:r>
            <a:endParaRPr lang="en-US" altLang="zh-CN" sz="2000" dirty="0"/>
          </a:p>
          <a:p>
            <a:r>
              <a:rPr lang="zh-CN" altLang="en-US" sz="2000" dirty="0"/>
              <a:t> 发展不充分</a:t>
            </a:r>
            <a:endParaRPr lang="en-US" altLang="zh-CN" sz="2000" dirty="0"/>
          </a:p>
          <a:p>
            <a:r>
              <a:rPr lang="en-US" altLang="zh-CN" sz="2000" dirty="0"/>
              <a:t> </a:t>
            </a:r>
            <a:r>
              <a:rPr lang="zh-CN" altLang="en-US" sz="2000" dirty="0"/>
              <a:t>发展不平衡</a:t>
            </a:r>
            <a:endParaRPr lang="en-US" altLang="zh-CN" sz="2000" dirty="0"/>
          </a:p>
          <a:p>
            <a:r>
              <a:rPr lang="zh-CN" altLang="en-US" sz="2000" dirty="0"/>
              <a:t>“脱实向虚”</a:t>
            </a:r>
          </a:p>
        </p:txBody>
      </p:sp>
    </p:spTree>
    <p:extLst>
      <p:ext uri="{BB962C8B-B14F-4D97-AF65-F5344CB8AC3E}">
        <p14:creationId xmlns:p14="http://schemas.microsoft.com/office/powerpoint/2010/main" val="3044737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二、存在的问题</a:t>
            </a:r>
          </a:p>
        </p:txBody>
      </p:sp>
      <p:sp>
        <p:nvSpPr>
          <p:cNvPr id="3" name="内容占位符 2"/>
          <p:cNvSpPr>
            <a:spLocks noGrp="1"/>
          </p:cNvSpPr>
          <p:nvPr>
            <p:ph idx="1"/>
          </p:nvPr>
        </p:nvSpPr>
        <p:spPr/>
        <p:txBody>
          <a:bodyPr/>
          <a:lstStyle/>
          <a:p>
            <a:r>
              <a:rPr lang="zh-CN" altLang="en-US" dirty="0"/>
              <a:t>产能过剩</a:t>
            </a:r>
          </a:p>
        </p:txBody>
      </p:sp>
      <p:pic>
        <p:nvPicPr>
          <p:cNvPr id="3074" name="Picture 2" descr="https://ss1.bdstatic.com/70cFvXSh_Q1YnxGkpoWK1HF6hhy/it/u=3147859077,3232757630&amp;fm=11&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2564904"/>
            <a:ext cx="3744416" cy="2615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3284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二、存在的问题</a:t>
            </a:r>
          </a:p>
        </p:txBody>
      </p:sp>
      <p:sp>
        <p:nvSpPr>
          <p:cNvPr id="3" name="内容占位符 2"/>
          <p:cNvSpPr>
            <a:spLocks noGrp="1"/>
          </p:cNvSpPr>
          <p:nvPr>
            <p:ph idx="1"/>
          </p:nvPr>
        </p:nvSpPr>
        <p:spPr/>
        <p:txBody>
          <a:bodyPr/>
          <a:lstStyle/>
          <a:p>
            <a:r>
              <a:rPr lang="zh-CN" altLang="en-US" dirty="0"/>
              <a:t>增长动力不足：投资减少</a:t>
            </a:r>
          </a:p>
        </p:txBody>
      </p:sp>
      <p:pic>
        <p:nvPicPr>
          <p:cNvPr id="4098" name="Picture 2" descr="https://ss0.bdstatic.com/70cFvHSh_Q1YnxGkpoWK1HF6hhy/it/u=3633678013,1698450045&amp;fm=26&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2852936"/>
            <a:ext cx="3898522" cy="2448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8068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二、存在的问题</a:t>
            </a:r>
          </a:p>
        </p:txBody>
      </p:sp>
      <p:sp>
        <p:nvSpPr>
          <p:cNvPr id="3" name="内容占位符 2"/>
          <p:cNvSpPr>
            <a:spLocks noGrp="1"/>
          </p:cNvSpPr>
          <p:nvPr>
            <p:ph idx="1"/>
          </p:nvPr>
        </p:nvSpPr>
        <p:spPr/>
        <p:txBody>
          <a:bodyPr/>
          <a:lstStyle/>
          <a:p>
            <a:r>
              <a:rPr lang="zh-CN" altLang="en-US" dirty="0"/>
              <a:t>增长动力不足：投资减少</a:t>
            </a:r>
          </a:p>
        </p:txBody>
      </p:sp>
      <p:pic>
        <p:nvPicPr>
          <p:cNvPr id="5122" name="Picture 2" descr="https://timgsa.baidu.com/timg?image&amp;quality=80&amp;size=b9999_10000&amp;sec=1581414603275&amp;di=1ea451539380015dcd4cead1a1e304dd&amp;imgtype=0&amp;src=http%3A%2F%2F5b0988e595225.cdn.sohucs.com%2Fq_70%2Cc_zoom%2Cw_640%2Fimages%2F20181008%2F7dc5d907530e4d1a914e7d688e6d38b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2852936"/>
            <a:ext cx="4199204" cy="2448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597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二、存在的问题</a:t>
            </a:r>
          </a:p>
        </p:txBody>
      </p:sp>
      <p:sp>
        <p:nvSpPr>
          <p:cNvPr id="3" name="内容占位符 2"/>
          <p:cNvSpPr>
            <a:spLocks noGrp="1"/>
          </p:cNvSpPr>
          <p:nvPr>
            <p:ph idx="1"/>
          </p:nvPr>
        </p:nvSpPr>
        <p:spPr/>
        <p:txBody>
          <a:bodyPr/>
          <a:lstStyle/>
          <a:p>
            <a:r>
              <a:rPr lang="zh-CN" altLang="en-US" dirty="0"/>
              <a:t>增长动力不足：消费减少</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1760" y="2852936"/>
            <a:ext cx="4055055" cy="2274787"/>
          </a:xfrm>
          <a:prstGeom prst="rect">
            <a:avLst/>
          </a:prstGeom>
        </p:spPr>
      </p:pic>
    </p:spTree>
    <p:extLst>
      <p:ext uri="{BB962C8B-B14F-4D97-AF65-F5344CB8AC3E}">
        <p14:creationId xmlns:p14="http://schemas.microsoft.com/office/powerpoint/2010/main" val="1735462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二、存在的问题</a:t>
            </a:r>
          </a:p>
        </p:txBody>
      </p:sp>
      <p:sp>
        <p:nvSpPr>
          <p:cNvPr id="3" name="内容占位符 2"/>
          <p:cNvSpPr>
            <a:spLocks noGrp="1"/>
          </p:cNvSpPr>
          <p:nvPr>
            <p:ph idx="1"/>
          </p:nvPr>
        </p:nvSpPr>
        <p:spPr/>
        <p:txBody>
          <a:bodyPr/>
          <a:lstStyle/>
          <a:p>
            <a:r>
              <a:rPr lang="zh-CN" altLang="en-US" dirty="0"/>
              <a:t>增长动力不足：消费减少</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312" y="2301901"/>
            <a:ext cx="5843016" cy="3878289"/>
          </a:xfrm>
          <a:prstGeom prst="rect">
            <a:avLst/>
          </a:prstGeom>
        </p:spPr>
      </p:pic>
    </p:spTree>
    <p:extLst>
      <p:ext uri="{BB962C8B-B14F-4D97-AF65-F5344CB8AC3E}">
        <p14:creationId xmlns:p14="http://schemas.microsoft.com/office/powerpoint/2010/main" val="3827152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消费：由收入决定</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784" y="2996952"/>
            <a:ext cx="3679609" cy="2160240"/>
          </a:xfrm>
          <a:prstGeom prst="rect">
            <a:avLst/>
          </a:prstGeom>
        </p:spPr>
      </p:pic>
    </p:spTree>
    <p:extLst>
      <p:ext uri="{BB962C8B-B14F-4D97-AF65-F5344CB8AC3E}">
        <p14:creationId xmlns:p14="http://schemas.microsoft.com/office/powerpoint/2010/main" val="341587355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绝对收入 </a:t>
            </a:r>
            <a:r>
              <a:rPr lang="en-US" altLang="zh-CN" dirty="0"/>
              <a:t>vs </a:t>
            </a:r>
            <a:r>
              <a:rPr lang="zh-CN" altLang="en-US" dirty="0"/>
              <a:t>相对收入</a:t>
            </a:r>
            <a:endParaRPr lang="en-US" altLang="zh-CN" dirty="0"/>
          </a:p>
          <a:p>
            <a:endParaRPr lang="zh-CN" altLang="en-US" dirty="0"/>
          </a:p>
        </p:txBody>
      </p:sp>
      <p:sp>
        <p:nvSpPr>
          <p:cNvPr id="4" name="圆角矩形 3"/>
          <p:cNvSpPr/>
          <p:nvPr/>
        </p:nvSpPr>
        <p:spPr>
          <a:xfrm>
            <a:off x="648418" y="3784848"/>
            <a:ext cx="1325458" cy="50405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mj-ea"/>
                <a:ea typeface="+mj-ea"/>
              </a:rPr>
              <a:t>相对收入</a:t>
            </a:r>
          </a:p>
        </p:txBody>
      </p:sp>
      <p:sp>
        <p:nvSpPr>
          <p:cNvPr id="6" name="圆角矩形 5"/>
          <p:cNvSpPr/>
          <p:nvPr/>
        </p:nvSpPr>
        <p:spPr>
          <a:xfrm>
            <a:off x="2608117" y="3789040"/>
            <a:ext cx="1368152" cy="50405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mj-ea"/>
                <a:ea typeface="+mj-ea"/>
              </a:rPr>
              <a:t>贫富差距</a:t>
            </a:r>
          </a:p>
        </p:txBody>
      </p:sp>
      <p:sp>
        <p:nvSpPr>
          <p:cNvPr id="7" name="等号 6"/>
          <p:cNvSpPr/>
          <p:nvPr/>
        </p:nvSpPr>
        <p:spPr>
          <a:xfrm>
            <a:off x="2110450" y="3892860"/>
            <a:ext cx="403786" cy="288032"/>
          </a:xfrm>
          <a:prstGeom prst="mathEqual">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圆角矩形 7"/>
          <p:cNvSpPr/>
          <p:nvPr/>
        </p:nvSpPr>
        <p:spPr>
          <a:xfrm>
            <a:off x="4324041" y="2539539"/>
            <a:ext cx="1800200" cy="469279"/>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j-ea"/>
                <a:ea typeface="+mj-ea"/>
              </a:rPr>
              <a:t>边际消费倾向（</a:t>
            </a:r>
            <a:r>
              <a:rPr lang="en-US" altLang="zh-CN" sz="1600" dirty="0">
                <a:solidFill>
                  <a:schemeClr val="tx1"/>
                </a:solidFill>
                <a:latin typeface="+mj-ea"/>
                <a:ea typeface="+mj-ea"/>
              </a:rPr>
              <a:t>0-1</a:t>
            </a:r>
            <a:r>
              <a:rPr lang="zh-CN" altLang="en-US" sz="1600" dirty="0">
                <a:solidFill>
                  <a:schemeClr val="tx1"/>
                </a:solidFill>
                <a:latin typeface="+mj-ea"/>
                <a:ea typeface="+mj-ea"/>
              </a:rPr>
              <a:t>）</a:t>
            </a:r>
          </a:p>
        </p:txBody>
      </p:sp>
      <p:sp>
        <p:nvSpPr>
          <p:cNvPr id="9" name="左大括号 8"/>
          <p:cNvSpPr/>
          <p:nvPr/>
        </p:nvSpPr>
        <p:spPr>
          <a:xfrm>
            <a:off x="4070150" y="3400198"/>
            <a:ext cx="322742" cy="130440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圆角矩形 9"/>
          <p:cNvSpPr/>
          <p:nvPr/>
        </p:nvSpPr>
        <p:spPr>
          <a:xfrm>
            <a:off x="4474568" y="3167147"/>
            <a:ext cx="1502442" cy="50405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mj-ea"/>
                <a:ea typeface="+mj-ea"/>
              </a:rPr>
              <a:t>高收入群体</a:t>
            </a:r>
          </a:p>
        </p:txBody>
      </p:sp>
      <p:sp>
        <p:nvSpPr>
          <p:cNvPr id="11" name="圆角矩形 10"/>
          <p:cNvSpPr/>
          <p:nvPr/>
        </p:nvSpPr>
        <p:spPr>
          <a:xfrm>
            <a:off x="4471273" y="4453963"/>
            <a:ext cx="1505737" cy="50405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mj-ea"/>
                <a:ea typeface="+mj-ea"/>
              </a:rPr>
              <a:t>低收入群体</a:t>
            </a:r>
          </a:p>
        </p:txBody>
      </p:sp>
      <p:sp>
        <p:nvSpPr>
          <p:cNvPr id="12" name="圆角矩形 11"/>
          <p:cNvSpPr/>
          <p:nvPr/>
        </p:nvSpPr>
        <p:spPr>
          <a:xfrm>
            <a:off x="4659252" y="3707081"/>
            <a:ext cx="1664284" cy="469279"/>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j-ea"/>
                <a:ea typeface="+mj-ea"/>
              </a:rPr>
              <a:t>低边际消费倾向</a:t>
            </a:r>
          </a:p>
        </p:txBody>
      </p:sp>
      <p:sp>
        <p:nvSpPr>
          <p:cNvPr id="13" name="圆角矩形 12"/>
          <p:cNvSpPr/>
          <p:nvPr/>
        </p:nvSpPr>
        <p:spPr>
          <a:xfrm>
            <a:off x="4659252" y="5000982"/>
            <a:ext cx="1664284" cy="469279"/>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j-ea"/>
                <a:ea typeface="+mj-ea"/>
              </a:rPr>
              <a:t>高边际消费倾向</a:t>
            </a:r>
          </a:p>
        </p:txBody>
      </p:sp>
      <p:sp>
        <p:nvSpPr>
          <p:cNvPr id="14" name="右大括号 13"/>
          <p:cNvSpPr/>
          <p:nvPr/>
        </p:nvSpPr>
        <p:spPr>
          <a:xfrm>
            <a:off x="6326599" y="3400198"/>
            <a:ext cx="279207" cy="1304409"/>
          </a:xfrm>
          <a:prstGeom prst="rightBrace">
            <a:avLst>
              <a:gd name="adj1" fmla="val 8333"/>
              <a:gd name="adj2" fmla="val 4886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圆角矩形 14"/>
          <p:cNvSpPr/>
          <p:nvPr/>
        </p:nvSpPr>
        <p:spPr>
          <a:xfrm>
            <a:off x="6666663" y="3798777"/>
            <a:ext cx="1505737" cy="50405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mj-ea"/>
                <a:ea typeface="+mj-ea"/>
              </a:rPr>
              <a:t>总需求不足</a:t>
            </a:r>
          </a:p>
        </p:txBody>
      </p:sp>
    </p:spTree>
    <p:extLst>
      <p:ext uri="{BB962C8B-B14F-4D97-AF65-F5344CB8AC3E}">
        <p14:creationId xmlns:p14="http://schemas.microsoft.com/office/powerpoint/2010/main" val="52031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世界基尼系数地图</a:t>
            </a:r>
          </a:p>
        </p:txBody>
      </p:sp>
      <p:sp>
        <p:nvSpPr>
          <p:cNvPr id="3" name="内容占位符 2"/>
          <p:cNvSpPr>
            <a:spLocks noGrp="1"/>
          </p:cNvSpPr>
          <p:nvPr>
            <p:ph idx="1"/>
          </p:nvPr>
        </p:nvSpPr>
        <p:spPr/>
        <p:txBody>
          <a:bodyPr/>
          <a:lstStyle/>
          <a:p>
            <a:endParaRPr lang="zh-CN" altLang="en-US"/>
          </a:p>
        </p:txBody>
      </p:sp>
      <p:pic>
        <p:nvPicPr>
          <p:cNvPr id="4" name="内容占位符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00336" y="2204864"/>
            <a:ext cx="7143328" cy="3133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3864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主要内容</a:t>
            </a:r>
          </a:p>
        </p:txBody>
      </p:sp>
      <p:sp>
        <p:nvSpPr>
          <p:cNvPr id="3" name="内容占位符 2"/>
          <p:cNvSpPr>
            <a:spLocks noGrp="1"/>
          </p:cNvSpPr>
          <p:nvPr>
            <p:ph idx="1"/>
          </p:nvPr>
        </p:nvSpPr>
        <p:spPr/>
        <p:txBody>
          <a:bodyPr/>
          <a:lstStyle/>
          <a:p>
            <a:pPr marL="0" indent="0">
              <a:buNone/>
            </a:pPr>
            <a:endParaRPr lang="en-US" altLang="zh-CN" sz="2000" dirty="0"/>
          </a:p>
          <a:p>
            <a:pPr marL="0" indent="0">
              <a:buNone/>
            </a:pPr>
            <a:r>
              <a:rPr lang="zh-CN" altLang="en-US" dirty="0"/>
              <a:t>一、新时代：经济发展的新阶段</a:t>
            </a:r>
            <a:endParaRPr lang="en-US" altLang="zh-CN" dirty="0"/>
          </a:p>
          <a:p>
            <a:pPr marL="0" indent="0">
              <a:buNone/>
            </a:pPr>
            <a:r>
              <a:rPr lang="zh-CN" altLang="en-US" dirty="0"/>
              <a:t>二、存在的问题</a:t>
            </a:r>
            <a:endParaRPr lang="en-US" altLang="zh-CN" dirty="0"/>
          </a:p>
          <a:p>
            <a:pPr marL="0" indent="0">
              <a:buNone/>
            </a:pPr>
            <a:r>
              <a:rPr lang="zh-CN" altLang="en-US" dirty="0"/>
              <a:t>三、解决问题的对策</a:t>
            </a:r>
            <a:endParaRPr lang="en-US" altLang="zh-CN" dirty="0"/>
          </a:p>
          <a:p>
            <a:pPr marL="0" indent="0">
              <a:buNone/>
            </a:pPr>
            <a:endParaRPr lang="zh-CN" altLang="en-US" dirty="0"/>
          </a:p>
        </p:txBody>
      </p:sp>
    </p:spTree>
    <p:extLst>
      <p:ext uri="{BB962C8B-B14F-4D97-AF65-F5344CB8AC3E}">
        <p14:creationId xmlns:p14="http://schemas.microsoft.com/office/powerpoint/2010/main" val="19705496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二、存在的问题</a:t>
            </a:r>
          </a:p>
        </p:txBody>
      </p:sp>
      <p:sp>
        <p:nvSpPr>
          <p:cNvPr id="3" name="内容占位符 2"/>
          <p:cNvSpPr>
            <a:spLocks noGrp="1"/>
          </p:cNvSpPr>
          <p:nvPr>
            <p:ph idx="1"/>
          </p:nvPr>
        </p:nvSpPr>
        <p:spPr/>
        <p:txBody>
          <a:bodyPr/>
          <a:lstStyle/>
          <a:p>
            <a:pPr marL="0" indent="0" algn="ctr">
              <a:buNone/>
            </a:pPr>
            <a:r>
              <a:rPr lang="zh-CN" altLang="en-US" dirty="0"/>
              <a:t>中国家庭基尼系数（</a:t>
            </a:r>
            <a:r>
              <a:rPr lang="en-US" altLang="zh-CN" dirty="0"/>
              <a:t>1995-2017</a:t>
            </a:r>
            <a:r>
              <a:rPr lang="zh-CN" altLang="en-US" dirty="0"/>
              <a:t>）</a:t>
            </a:r>
          </a:p>
        </p:txBody>
      </p:sp>
      <p:pic>
        <p:nvPicPr>
          <p:cNvPr id="3074" name="Picture 2" descr="https://ss1.bdstatic.com/70cFvXSh_Q1YnxGkpoWK1HF6hhy/it/u=2437980144,2904659999&amp;fm=26&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2780928"/>
            <a:ext cx="4172648" cy="252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1330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p:txBody>
          <a:bodyPr/>
          <a:lstStyle/>
          <a:p>
            <a:r>
              <a:rPr lang="zh-CN" altLang="en-US" sz="2400" b="0" dirty="0">
                <a:solidFill>
                  <a:schemeClr val="tx1"/>
                </a:solidFill>
                <a:latin typeface="+mj-ea"/>
              </a:rPr>
              <a:t>美国最富</a:t>
            </a:r>
            <a:r>
              <a:rPr lang="en-US" altLang="zh-CN" sz="2400" b="0" dirty="0">
                <a:solidFill>
                  <a:schemeClr val="tx1"/>
                </a:solidFill>
                <a:latin typeface="+mj-ea"/>
              </a:rPr>
              <a:t>10%</a:t>
            </a:r>
            <a:r>
              <a:rPr lang="zh-CN" altLang="en-US" sz="2400" b="0" dirty="0">
                <a:solidFill>
                  <a:schemeClr val="tx1"/>
                </a:solidFill>
                <a:latin typeface="+mj-ea"/>
              </a:rPr>
              <a:t>人群拥有的财富</a:t>
            </a:r>
            <a:br>
              <a:rPr lang="en-US" altLang="zh-CN" sz="2400" b="0" dirty="0">
                <a:solidFill>
                  <a:schemeClr val="tx1"/>
                </a:solidFill>
                <a:latin typeface="+mj-ea"/>
              </a:rPr>
            </a:br>
            <a:r>
              <a:rPr lang="zh-CN" altLang="en-US" sz="2400" b="0" dirty="0">
                <a:solidFill>
                  <a:schemeClr val="tx1"/>
                </a:solidFill>
                <a:latin typeface="+mj-ea"/>
              </a:rPr>
              <a:t>在国家财富中所占比重</a:t>
            </a:r>
          </a:p>
        </p:txBody>
      </p:sp>
      <p:pic>
        <p:nvPicPr>
          <p:cNvPr id="64515" name="内容占位符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022414" y="1775242"/>
            <a:ext cx="7127748" cy="4697509"/>
          </a:xfrm>
        </p:spPr>
      </p:pic>
      <p:sp>
        <p:nvSpPr>
          <p:cNvPr id="5" name="标题 1"/>
          <p:cNvSpPr txBox="1">
            <a:spLocks/>
          </p:cNvSpPr>
          <p:nvPr/>
        </p:nvSpPr>
        <p:spPr bwMode="auto">
          <a:xfrm>
            <a:off x="-132050" y="5805264"/>
            <a:ext cx="5786437"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kumimoji="1" sz="3200" b="0">
                <a:solidFill>
                  <a:srgbClr val="CC0000"/>
                </a:solidFill>
                <a:latin typeface="华文隶书" panose="02010800040101010101" pitchFamily="2" charset="-122"/>
                <a:ea typeface="华文隶书" panose="02010800040101010101" pitchFamily="2" charset="-122"/>
                <a:cs typeface="+mj-cs"/>
              </a:defRPr>
            </a:lvl1pPr>
            <a:lvl2pPr algn="ctr" rtl="0" eaLnBrk="0" fontAlgn="base" hangingPunct="0">
              <a:spcBef>
                <a:spcPct val="0"/>
              </a:spcBef>
              <a:spcAft>
                <a:spcPct val="0"/>
              </a:spcAft>
              <a:defRPr kumimoji="1" sz="4400" b="1">
                <a:solidFill>
                  <a:srgbClr val="CC0000"/>
                </a:solidFill>
                <a:latin typeface="Impact" pitchFamily="34" charset="0"/>
                <a:ea typeface="方正姚体" pitchFamily="2" charset="-122"/>
              </a:defRPr>
            </a:lvl2pPr>
            <a:lvl3pPr algn="ctr" rtl="0" eaLnBrk="0" fontAlgn="base" hangingPunct="0">
              <a:spcBef>
                <a:spcPct val="0"/>
              </a:spcBef>
              <a:spcAft>
                <a:spcPct val="0"/>
              </a:spcAft>
              <a:defRPr kumimoji="1" sz="4400" b="1">
                <a:solidFill>
                  <a:srgbClr val="CC0000"/>
                </a:solidFill>
                <a:latin typeface="Impact" pitchFamily="34" charset="0"/>
                <a:ea typeface="方正姚体" pitchFamily="2" charset="-122"/>
              </a:defRPr>
            </a:lvl3pPr>
            <a:lvl4pPr algn="ctr" rtl="0" eaLnBrk="0" fontAlgn="base" hangingPunct="0">
              <a:spcBef>
                <a:spcPct val="0"/>
              </a:spcBef>
              <a:spcAft>
                <a:spcPct val="0"/>
              </a:spcAft>
              <a:defRPr kumimoji="1" sz="4400" b="1">
                <a:solidFill>
                  <a:srgbClr val="CC0000"/>
                </a:solidFill>
                <a:latin typeface="Impact" pitchFamily="34" charset="0"/>
                <a:ea typeface="方正姚体" pitchFamily="2" charset="-122"/>
              </a:defRPr>
            </a:lvl4pPr>
            <a:lvl5pPr algn="ctr" rtl="0" eaLnBrk="0" fontAlgn="base" hangingPunct="0">
              <a:spcBef>
                <a:spcPct val="0"/>
              </a:spcBef>
              <a:spcAft>
                <a:spcPct val="0"/>
              </a:spcAft>
              <a:defRPr kumimoji="1" sz="4400" b="1">
                <a:solidFill>
                  <a:srgbClr val="CC0000"/>
                </a:solidFill>
                <a:latin typeface="Impact" pitchFamily="34" charset="0"/>
                <a:ea typeface="方正姚体" pitchFamily="2" charset="-122"/>
              </a:defRPr>
            </a:lvl5pPr>
            <a:lvl6pPr marL="457200" algn="ctr" rtl="0" fontAlgn="base">
              <a:spcBef>
                <a:spcPct val="0"/>
              </a:spcBef>
              <a:spcAft>
                <a:spcPct val="0"/>
              </a:spcAft>
              <a:defRPr kumimoji="1" sz="4400" b="1">
                <a:solidFill>
                  <a:srgbClr val="CC0000"/>
                </a:solidFill>
                <a:latin typeface="Impact" pitchFamily="34" charset="0"/>
                <a:ea typeface="方正姚体" pitchFamily="2" charset="-122"/>
              </a:defRPr>
            </a:lvl6pPr>
            <a:lvl7pPr marL="914400" algn="ctr" rtl="0" fontAlgn="base">
              <a:spcBef>
                <a:spcPct val="0"/>
              </a:spcBef>
              <a:spcAft>
                <a:spcPct val="0"/>
              </a:spcAft>
              <a:defRPr kumimoji="1" sz="4400" b="1">
                <a:solidFill>
                  <a:srgbClr val="CC0000"/>
                </a:solidFill>
                <a:latin typeface="Impact" pitchFamily="34" charset="0"/>
                <a:ea typeface="方正姚体" pitchFamily="2" charset="-122"/>
              </a:defRPr>
            </a:lvl7pPr>
            <a:lvl8pPr marL="1371600" algn="ctr" rtl="0" fontAlgn="base">
              <a:spcBef>
                <a:spcPct val="0"/>
              </a:spcBef>
              <a:spcAft>
                <a:spcPct val="0"/>
              </a:spcAft>
              <a:defRPr kumimoji="1" sz="4400" b="1">
                <a:solidFill>
                  <a:srgbClr val="CC0000"/>
                </a:solidFill>
                <a:latin typeface="Impact" pitchFamily="34" charset="0"/>
                <a:ea typeface="方正姚体" pitchFamily="2" charset="-122"/>
              </a:defRPr>
            </a:lvl8pPr>
            <a:lvl9pPr marL="1828800" algn="ctr" rtl="0" fontAlgn="base">
              <a:spcBef>
                <a:spcPct val="0"/>
              </a:spcBef>
              <a:spcAft>
                <a:spcPct val="0"/>
              </a:spcAft>
              <a:defRPr kumimoji="1" sz="4400" b="1">
                <a:solidFill>
                  <a:srgbClr val="CC0000"/>
                </a:solidFill>
                <a:latin typeface="Impact" pitchFamily="34" charset="0"/>
                <a:ea typeface="方正姚体" pitchFamily="2" charset="-122"/>
              </a:defRPr>
            </a:lvl9pPr>
          </a:lstStyle>
          <a:p>
            <a:r>
              <a:rPr lang="zh-CN" altLang="en-US" sz="1600" kern="0" dirty="0">
                <a:solidFill>
                  <a:schemeClr val="tx1"/>
                </a:solidFill>
                <a:latin typeface="楷体" panose="02010609060101010101" pitchFamily="49" charset="-122"/>
                <a:ea typeface="楷体" panose="02010609060101010101" pitchFamily="49" charset="-122"/>
              </a:rPr>
              <a:t>来源：托马斯</a:t>
            </a:r>
            <a:r>
              <a:rPr lang="en-US" altLang="zh-CN" sz="1600" kern="0" dirty="0">
                <a:solidFill>
                  <a:schemeClr val="tx1"/>
                </a:solidFill>
                <a:latin typeface="楷体" panose="02010609060101010101" pitchFamily="49" charset="-122"/>
                <a:ea typeface="楷体" panose="02010609060101010101" pitchFamily="49" charset="-122"/>
              </a:rPr>
              <a:t>.</a:t>
            </a:r>
            <a:r>
              <a:rPr lang="zh-CN" altLang="en-US" sz="1600" kern="0" dirty="0">
                <a:solidFill>
                  <a:schemeClr val="tx1"/>
                </a:solidFill>
                <a:latin typeface="楷体" panose="02010609060101010101" pitchFamily="49" charset="-122"/>
                <a:ea typeface="楷体" panose="02010609060101010101" pitchFamily="49" charset="-122"/>
              </a:rPr>
              <a:t>皮凯蒂</a:t>
            </a:r>
            <a:r>
              <a:rPr lang="en-US" altLang="zh-CN" sz="1600" kern="0" dirty="0">
                <a:solidFill>
                  <a:schemeClr val="tx1"/>
                </a:solidFill>
                <a:latin typeface="楷体" panose="02010609060101010101" pitchFamily="49" charset="-122"/>
                <a:ea typeface="楷体" panose="02010609060101010101" pitchFamily="49" charset="-122"/>
              </a:rPr>
              <a:t>《21</a:t>
            </a:r>
            <a:r>
              <a:rPr lang="zh-CN" altLang="en-US" sz="1600" kern="0" dirty="0">
                <a:solidFill>
                  <a:schemeClr val="tx1"/>
                </a:solidFill>
                <a:latin typeface="楷体" panose="02010609060101010101" pitchFamily="49" charset="-122"/>
                <a:ea typeface="楷体" panose="02010609060101010101" pitchFamily="49" charset="-122"/>
              </a:rPr>
              <a:t>世纪资本论</a:t>
            </a:r>
            <a:r>
              <a:rPr lang="en-US" altLang="zh-CN" sz="1600" kern="0" dirty="0">
                <a:solidFill>
                  <a:schemeClr val="tx1"/>
                </a:solidFill>
                <a:latin typeface="楷体" panose="02010609060101010101" pitchFamily="49" charset="-122"/>
                <a:ea typeface="楷体" panose="02010609060101010101" pitchFamily="49" charset="-122"/>
              </a:rPr>
              <a:t>》</a:t>
            </a:r>
            <a:endParaRPr lang="zh-CN" altLang="en-US" sz="1600" kern="0" dirty="0">
              <a:solidFill>
                <a:schemeClr val="tx1"/>
              </a:solidFill>
              <a:latin typeface="楷体" panose="02010609060101010101" pitchFamily="49" charset="-122"/>
              <a:ea typeface="楷体" panose="02010609060101010101" pitchFamily="49" charset="-122"/>
            </a:endParaRPr>
          </a:p>
        </p:txBody>
      </p:sp>
      <p:sp>
        <p:nvSpPr>
          <p:cNvPr id="3" name="圆角矩形标注 2"/>
          <p:cNvSpPr/>
          <p:nvPr/>
        </p:nvSpPr>
        <p:spPr bwMode="auto">
          <a:xfrm>
            <a:off x="2466217" y="1780342"/>
            <a:ext cx="1422400" cy="337075"/>
          </a:xfrm>
          <a:prstGeom prst="wedgeRoundRectCallout">
            <a:avLst>
              <a:gd name="adj1" fmla="val -16695"/>
              <a:gd name="adj2" fmla="val 188546"/>
              <a:gd name="adj3" fmla="val 16667"/>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dirty="0">
                <a:ln>
                  <a:noFill/>
                </a:ln>
                <a:solidFill>
                  <a:srgbClr val="FF0000"/>
                </a:solidFill>
                <a:effectLst/>
                <a:latin typeface="Comic Sans MS" pitchFamily="66" charset="0"/>
                <a:ea typeface="宋体" pitchFamily="2" charset="-122"/>
              </a:rPr>
              <a:t>1929</a:t>
            </a:r>
            <a:r>
              <a:rPr kumimoji="1" lang="zh-CN" altLang="en-US" sz="1600" b="0" i="0" u="none" strike="noStrike" cap="none" normalizeH="0" baseline="0" dirty="0">
                <a:ln>
                  <a:noFill/>
                </a:ln>
                <a:solidFill>
                  <a:srgbClr val="FF0000"/>
                </a:solidFill>
                <a:effectLst/>
                <a:latin typeface="Comic Sans MS" pitchFamily="66" charset="0"/>
                <a:ea typeface="宋体" pitchFamily="2" charset="-122"/>
              </a:rPr>
              <a:t>年大萧条</a:t>
            </a:r>
          </a:p>
        </p:txBody>
      </p:sp>
      <p:sp>
        <p:nvSpPr>
          <p:cNvPr id="7" name="圆角矩形标注 6"/>
          <p:cNvSpPr/>
          <p:nvPr/>
        </p:nvSpPr>
        <p:spPr bwMode="auto">
          <a:xfrm>
            <a:off x="2572435" y="3760660"/>
            <a:ext cx="1209964" cy="610167"/>
          </a:xfrm>
          <a:prstGeom prst="wedgeRoundRectCallout">
            <a:avLst>
              <a:gd name="adj1" fmla="val 7696"/>
              <a:gd name="adj2" fmla="val -133913"/>
              <a:gd name="adj3" fmla="val 16667"/>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dirty="0">
                <a:ln>
                  <a:noFill/>
                </a:ln>
                <a:solidFill>
                  <a:srgbClr val="FF0000"/>
                </a:solidFill>
                <a:effectLst/>
                <a:latin typeface="Comic Sans MS" pitchFamily="66" charset="0"/>
                <a:ea typeface="宋体" pitchFamily="2" charset="-122"/>
              </a:rPr>
              <a:t>罗斯福新政</a:t>
            </a:r>
            <a:endParaRPr kumimoji="1" lang="en-US" altLang="zh-CN" sz="1600" b="0" i="0" u="none" strike="noStrike" cap="none" normalizeH="0" baseline="0" dirty="0">
              <a:ln>
                <a:noFill/>
              </a:ln>
              <a:solidFill>
                <a:srgbClr val="FF0000"/>
              </a:solidFill>
              <a:effectLst/>
              <a:latin typeface="Comic Sans MS" pitchFamily="66" charset="0"/>
              <a:ea typeface="宋体"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FF0000"/>
                </a:solidFill>
                <a:ea typeface="宋体" pitchFamily="2" charset="-122"/>
              </a:rPr>
              <a:t>凯恩斯主义</a:t>
            </a:r>
            <a:endParaRPr kumimoji="1" lang="zh-CN" altLang="en-US" sz="1600" b="0" i="0" u="none" strike="noStrike" cap="none" normalizeH="0" baseline="0" dirty="0">
              <a:ln>
                <a:noFill/>
              </a:ln>
              <a:solidFill>
                <a:srgbClr val="FF0000"/>
              </a:solidFill>
              <a:effectLst/>
              <a:ea typeface="宋体" pitchFamily="2" charset="-122"/>
            </a:endParaRPr>
          </a:p>
        </p:txBody>
      </p:sp>
      <p:sp>
        <p:nvSpPr>
          <p:cNvPr id="8" name="圆角矩形标注 7"/>
          <p:cNvSpPr/>
          <p:nvPr/>
        </p:nvSpPr>
        <p:spPr bwMode="auto">
          <a:xfrm>
            <a:off x="3505200" y="4723284"/>
            <a:ext cx="2101273" cy="615334"/>
          </a:xfrm>
          <a:prstGeom prst="wedgeRoundRectCallout">
            <a:avLst>
              <a:gd name="adj1" fmla="val -29385"/>
              <a:gd name="adj2" fmla="val -136844"/>
              <a:gd name="adj3" fmla="val 16667"/>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dirty="0">
                <a:ln>
                  <a:noFill/>
                </a:ln>
                <a:solidFill>
                  <a:srgbClr val="FF0000"/>
                </a:solidFill>
                <a:effectLst/>
                <a:latin typeface="Comic Sans MS" pitchFamily="66" charset="0"/>
                <a:ea typeface="宋体" pitchFamily="2" charset="-122"/>
              </a:rPr>
              <a:t>福利制度、苏联崛起</a:t>
            </a:r>
            <a:endParaRPr kumimoji="1" lang="en-US" altLang="zh-CN" sz="1600" b="0" i="0" u="none" strike="noStrike" cap="none" normalizeH="0" baseline="0" dirty="0">
              <a:ln>
                <a:noFill/>
              </a:ln>
              <a:solidFill>
                <a:srgbClr val="FF0000"/>
              </a:solidFill>
              <a:effectLst/>
              <a:latin typeface="Comic Sans MS" pitchFamily="66" charset="0"/>
              <a:ea typeface="宋体"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dirty="0">
                <a:ln>
                  <a:noFill/>
                </a:ln>
                <a:solidFill>
                  <a:srgbClr val="FF0000"/>
                </a:solidFill>
                <a:effectLst/>
                <a:latin typeface="Comic Sans MS" pitchFamily="66" charset="0"/>
                <a:ea typeface="宋体" pitchFamily="2" charset="-122"/>
              </a:rPr>
              <a:t>战后黄金</a:t>
            </a:r>
            <a:r>
              <a:rPr lang="zh-CN" altLang="en-US" sz="1600" dirty="0">
                <a:solidFill>
                  <a:srgbClr val="FF0000"/>
                </a:solidFill>
                <a:ea typeface="宋体" pitchFamily="2" charset="-122"/>
              </a:rPr>
              <a:t>二十年</a:t>
            </a:r>
            <a:endParaRPr kumimoji="1" lang="zh-CN" altLang="en-US" sz="1600" b="0" i="0" u="none" strike="noStrike" cap="none" normalizeH="0" baseline="0" dirty="0">
              <a:ln>
                <a:noFill/>
              </a:ln>
              <a:solidFill>
                <a:srgbClr val="FF0000"/>
              </a:solidFill>
              <a:effectLst/>
              <a:ea typeface="宋体" pitchFamily="2" charset="-122"/>
            </a:endParaRPr>
          </a:p>
        </p:txBody>
      </p:sp>
      <p:sp>
        <p:nvSpPr>
          <p:cNvPr id="9" name="圆角矩形标注 8"/>
          <p:cNvSpPr/>
          <p:nvPr/>
        </p:nvSpPr>
        <p:spPr bwMode="auto">
          <a:xfrm>
            <a:off x="5796136" y="4941168"/>
            <a:ext cx="1246400" cy="615334"/>
          </a:xfrm>
          <a:prstGeom prst="wedgeRoundRectCallout">
            <a:avLst>
              <a:gd name="adj1" fmla="val -40151"/>
              <a:gd name="adj2" fmla="val -165187"/>
              <a:gd name="adj3" fmla="val 16667"/>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dirty="0">
                <a:ln>
                  <a:noFill/>
                </a:ln>
                <a:solidFill>
                  <a:srgbClr val="FF0000"/>
                </a:solidFill>
                <a:effectLst/>
                <a:latin typeface="Comic Sans MS" pitchFamily="66" charset="0"/>
                <a:ea typeface="宋体" pitchFamily="2" charset="-122"/>
              </a:rPr>
              <a:t>滞胀危机</a:t>
            </a:r>
            <a:endParaRPr kumimoji="1" lang="en-US" altLang="zh-CN" sz="1600" b="0" i="0" u="none" strike="noStrike" cap="none" normalizeH="0" baseline="0" dirty="0">
              <a:ln>
                <a:noFill/>
              </a:ln>
              <a:solidFill>
                <a:srgbClr val="FF0000"/>
              </a:solidFill>
              <a:effectLst/>
              <a:latin typeface="Comic Sans MS" pitchFamily="66" charset="0"/>
              <a:ea typeface="宋体"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FF0000"/>
                </a:solidFill>
                <a:ea typeface="宋体" pitchFamily="2" charset="-122"/>
              </a:rPr>
              <a:t>新自由主义</a:t>
            </a:r>
            <a:endParaRPr kumimoji="1" lang="zh-CN" altLang="en-US" sz="1600" b="0" i="0" u="none" strike="noStrike" cap="none" normalizeH="0" baseline="0" dirty="0">
              <a:ln>
                <a:noFill/>
              </a:ln>
              <a:solidFill>
                <a:srgbClr val="FF0000"/>
              </a:solidFill>
              <a:effectLst/>
              <a:ea typeface="宋体" pitchFamily="2" charset="-122"/>
            </a:endParaRPr>
          </a:p>
        </p:txBody>
      </p:sp>
      <p:sp>
        <p:nvSpPr>
          <p:cNvPr id="10" name="圆角矩形标注 9"/>
          <p:cNvSpPr/>
          <p:nvPr/>
        </p:nvSpPr>
        <p:spPr bwMode="auto">
          <a:xfrm>
            <a:off x="7668344" y="1844824"/>
            <a:ext cx="1246400" cy="615334"/>
          </a:xfrm>
          <a:prstGeom prst="wedgeRoundRectCallout">
            <a:avLst>
              <a:gd name="adj1" fmla="val -60159"/>
              <a:gd name="adj2" fmla="val 58467"/>
              <a:gd name="adj3" fmla="val 16667"/>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dirty="0">
                <a:ln>
                  <a:noFill/>
                </a:ln>
                <a:solidFill>
                  <a:srgbClr val="FF0000"/>
                </a:solidFill>
                <a:effectLst/>
                <a:latin typeface="Comic Sans MS" pitchFamily="66" charset="0"/>
                <a:ea typeface="宋体" pitchFamily="2" charset="-122"/>
              </a:rPr>
              <a:t>2008</a:t>
            </a:r>
            <a:r>
              <a:rPr kumimoji="1" lang="zh-CN" altLang="en-US" sz="1600" b="0" i="0" u="none" strike="noStrike" cap="none" normalizeH="0" baseline="0" dirty="0">
                <a:ln>
                  <a:noFill/>
                </a:ln>
                <a:solidFill>
                  <a:srgbClr val="FF0000"/>
                </a:solidFill>
                <a:effectLst/>
                <a:latin typeface="Comic Sans MS" pitchFamily="66" charset="0"/>
                <a:ea typeface="宋体" pitchFamily="2" charset="-122"/>
              </a:rPr>
              <a:t>年</a:t>
            </a:r>
            <a:endParaRPr kumimoji="1" lang="en-US" altLang="zh-CN" sz="1600" b="0" i="0" u="none" strike="noStrike" cap="none" normalizeH="0" baseline="0" dirty="0">
              <a:ln>
                <a:noFill/>
              </a:ln>
              <a:solidFill>
                <a:srgbClr val="FF0000"/>
              </a:solidFill>
              <a:effectLst/>
              <a:latin typeface="Comic Sans MS" pitchFamily="66" charset="0"/>
              <a:ea typeface="宋体"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dirty="0">
                <a:ln>
                  <a:noFill/>
                </a:ln>
                <a:solidFill>
                  <a:srgbClr val="FF0000"/>
                </a:solidFill>
                <a:effectLst/>
                <a:ea typeface="宋体" pitchFamily="2" charset="-122"/>
              </a:rPr>
              <a:t>次贷危机</a:t>
            </a:r>
          </a:p>
        </p:txBody>
      </p:sp>
    </p:spTree>
    <p:extLst>
      <p:ext uri="{BB962C8B-B14F-4D97-AF65-F5344CB8AC3E}">
        <p14:creationId xmlns:p14="http://schemas.microsoft.com/office/powerpoint/2010/main" val="558757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p:txBody>
          <a:bodyPr/>
          <a:lstStyle/>
          <a:p>
            <a:r>
              <a:rPr lang="zh-CN" altLang="en-US" b="0" dirty="0">
                <a:solidFill>
                  <a:schemeClr val="tx1"/>
                </a:solidFill>
                <a:latin typeface="华文中宋" panose="02010600040101010101" pitchFamily="2" charset="-122"/>
                <a:ea typeface="华文中宋" panose="02010600040101010101" pitchFamily="2" charset="-122"/>
              </a:rPr>
              <a:t>最富</a:t>
            </a:r>
            <a:r>
              <a:rPr lang="en-US" altLang="zh-CN" b="0" dirty="0">
                <a:solidFill>
                  <a:schemeClr val="tx1"/>
                </a:solidFill>
                <a:latin typeface="华文中宋" panose="02010600040101010101" pitchFamily="2" charset="-122"/>
                <a:ea typeface="华文中宋" panose="02010600040101010101" pitchFamily="2" charset="-122"/>
              </a:rPr>
              <a:t>1%</a:t>
            </a:r>
            <a:endParaRPr lang="zh-CN" altLang="en-US" b="0" dirty="0">
              <a:solidFill>
                <a:schemeClr val="tx1"/>
              </a:solidFill>
              <a:latin typeface="华文中宋" panose="02010600040101010101" pitchFamily="2" charset="-122"/>
              <a:ea typeface="华文中宋" panose="02010600040101010101" pitchFamily="2" charset="-122"/>
            </a:endParaRPr>
          </a:p>
        </p:txBody>
      </p:sp>
      <p:pic>
        <p:nvPicPr>
          <p:cNvPr id="65539" name="内容占位符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555776" y="2492896"/>
            <a:ext cx="3892772" cy="2520280"/>
          </a:xfrm>
        </p:spPr>
      </p:pic>
    </p:spTree>
    <p:extLst>
      <p:ext uri="{BB962C8B-B14F-4D97-AF65-F5344CB8AC3E}">
        <p14:creationId xmlns:p14="http://schemas.microsoft.com/office/powerpoint/2010/main" val="3450973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p:cNvSpPr>
          <p:nvPr>
            <p:ph type="title"/>
          </p:nvPr>
        </p:nvSpPr>
        <p:spPr/>
        <p:txBody>
          <a:bodyPr/>
          <a:lstStyle/>
          <a:p>
            <a:r>
              <a:rPr lang="zh-CN" altLang="en-US" b="0" dirty="0">
                <a:solidFill>
                  <a:schemeClr val="tx1"/>
                </a:solidFill>
                <a:latin typeface="华文中宋" panose="02010600040101010101" pitchFamily="2" charset="-122"/>
                <a:ea typeface="华文中宋" panose="02010600040101010101" pitchFamily="2" charset="-122"/>
              </a:rPr>
              <a:t>最富</a:t>
            </a:r>
            <a:r>
              <a:rPr lang="en-US" altLang="zh-CN" b="0" dirty="0">
                <a:solidFill>
                  <a:schemeClr val="tx1"/>
                </a:solidFill>
                <a:latin typeface="华文中宋" panose="02010600040101010101" pitchFamily="2" charset="-122"/>
                <a:ea typeface="华文中宋" panose="02010600040101010101" pitchFamily="2" charset="-122"/>
              </a:rPr>
              <a:t>0.1%</a:t>
            </a:r>
            <a:endParaRPr lang="zh-CN" altLang="en-US" b="0" dirty="0">
              <a:solidFill>
                <a:schemeClr val="tx1"/>
              </a:solidFill>
              <a:latin typeface="华文中宋" panose="02010600040101010101" pitchFamily="2" charset="-122"/>
              <a:ea typeface="华文中宋" panose="02010600040101010101" pitchFamily="2" charset="-122"/>
            </a:endParaRPr>
          </a:p>
        </p:txBody>
      </p:sp>
      <p:pic>
        <p:nvPicPr>
          <p:cNvPr id="66563" name="内容占位符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627784" y="2708920"/>
            <a:ext cx="3782049" cy="2376264"/>
          </a:xfrm>
        </p:spPr>
      </p:pic>
    </p:spTree>
    <p:extLst>
      <p:ext uri="{BB962C8B-B14F-4D97-AF65-F5344CB8AC3E}">
        <p14:creationId xmlns:p14="http://schemas.microsoft.com/office/powerpoint/2010/main" val="2015389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0" indent="0">
              <a:buNone/>
            </a:pPr>
            <a:r>
              <a:rPr lang="zh-CN" altLang="en-US" dirty="0"/>
              <a:t>        </a:t>
            </a:r>
            <a:endParaRPr lang="en-US" altLang="zh-CN" dirty="0"/>
          </a:p>
          <a:p>
            <a:pPr marL="0" indent="0">
              <a:buNone/>
            </a:pPr>
            <a:r>
              <a:rPr lang="en-US" altLang="zh-CN" dirty="0"/>
              <a:t>      </a:t>
            </a:r>
            <a:r>
              <a:rPr lang="en-US" altLang="zh-CN" sz="1800" dirty="0"/>
              <a:t>2008</a:t>
            </a:r>
            <a:r>
              <a:rPr lang="zh-CN" altLang="en-US" sz="1800" dirty="0"/>
              <a:t>年爆发的国际经济金融危机告诉我们，放任资本逐利，其结果将是引发新一轮危机。</a:t>
            </a:r>
            <a:r>
              <a:rPr lang="en-US" altLang="zh-CN" sz="1800" dirty="0"/>
              <a:t>……</a:t>
            </a:r>
            <a:r>
              <a:rPr lang="zh-CN" altLang="en-US" sz="1800" dirty="0"/>
              <a:t>富者愈富、穷者愈穷的局面不仅难以持续，也有违公平正义。</a:t>
            </a:r>
            <a:endParaRPr lang="en-US" altLang="zh-CN" sz="1800" dirty="0"/>
          </a:p>
          <a:p>
            <a:pPr marL="0" indent="0">
              <a:buNone/>
            </a:pPr>
            <a:endParaRPr lang="en-US" altLang="zh-CN" sz="1600" dirty="0"/>
          </a:p>
          <a:p>
            <a:pPr marL="0" indent="0" algn="r">
              <a:buNone/>
            </a:pPr>
            <a:r>
              <a:rPr lang="en-US" altLang="zh-CN" sz="1800" dirty="0"/>
              <a:t>      </a:t>
            </a:r>
            <a:r>
              <a:rPr lang="en-US" altLang="zh-CN" sz="1400" dirty="0"/>
              <a:t>——</a:t>
            </a:r>
            <a:r>
              <a:rPr lang="zh-CN" altLang="en-US" sz="1400" dirty="0"/>
              <a:t>习近平，在第七十届联合国大会一般性辩论时的讲话（</a:t>
            </a:r>
            <a:r>
              <a:rPr lang="en-US" altLang="zh-CN" sz="1400" dirty="0"/>
              <a:t>2015</a:t>
            </a:r>
            <a:r>
              <a:rPr lang="zh-CN" altLang="en-US" sz="1400" dirty="0"/>
              <a:t>年</a:t>
            </a:r>
            <a:r>
              <a:rPr lang="en-US" altLang="zh-CN" sz="1400" dirty="0"/>
              <a:t>9</a:t>
            </a:r>
            <a:r>
              <a:rPr lang="zh-CN" altLang="en-US" sz="1400" dirty="0"/>
              <a:t>月</a:t>
            </a:r>
            <a:r>
              <a:rPr lang="en-US" altLang="zh-CN" sz="1400" dirty="0"/>
              <a:t>28</a:t>
            </a:r>
            <a:r>
              <a:rPr lang="zh-CN" altLang="en-US" sz="1400" dirty="0"/>
              <a:t>日，纽约）</a:t>
            </a:r>
            <a:endParaRPr lang="en-US" altLang="zh-CN" sz="1400" dirty="0"/>
          </a:p>
          <a:p>
            <a:pPr marL="0" indent="0">
              <a:buNone/>
            </a:pPr>
            <a:r>
              <a:rPr lang="en-US" altLang="zh-CN" sz="1100" dirty="0">
                <a:solidFill>
                  <a:schemeClr val="accent2"/>
                </a:solidFill>
              </a:rPr>
              <a:t>        </a:t>
            </a:r>
          </a:p>
          <a:p>
            <a:pPr marL="0" indent="0">
              <a:buNone/>
            </a:pPr>
            <a:endParaRPr lang="en-US" altLang="zh-CN" sz="1100" dirty="0">
              <a:solidFill>
                <a:schemeClr val="accent2"/>
              </a:solidFill>
            </a:endParaRPr>
          </a:p>
          <a:p>
            <a:pPr marL="0" indent="0">
              <a:buNone/>
            </a:pPr>
            <a:endParaRPr lang="en-US" altLang="zh-CN" sz="1100" dirty="0">
              <a:solidFill>
                <a:schemeClr val="accent2"/>
              </a:solidFill>
            </a:endParaRPr>
          </a:p>
          <a:p>
            <a:pPr marL="0" indent="0">
              <a:buNone/>
            </a:pPr>
            <a:endParaRPr lang="en-US" altLang="zh-CN" sz="1100" dirty="0">
              <a:solidFill>
                <a:schemeClr val="accent2"/>
              </a:solidFill>
            </a:endParaRPr>
          </a:p>
          <a:p>
            <a:pPr marL="0" indent="0">
              <a:buNone/>
            </a:pPr>
            <a:endParaRPr lang="en-US" altLang="zh-CN" sz="1100" dirty="0">
              <a:solidFill>
                <a:schemeClr val="accent2"/>
              </a:solidFill>
            </a:endParaRPr>
          </a:p>
          <a:p>
            <a:pPr marL="0" indent="0">
              <a:buNone/>
            </a:pPr>
            <a:endParaRPr lang="en-US" altLang="zh-CN" sz="1100" dirty="0">
              <a:solidFill>
                <a:schemeClr val="accent2"/>
              </a:solidFill>
            </a:endParaRPr>
          </a:p>
          <a:p>
            <a:pPr marL="0" indent="0">
              <a:buNone/>
            </a:pPr>
            <a:r>
              <a:rPr lang="en-US" altLang="zh-CN" sz="800" dirty="0">
                <a:solidFill>
                  <a:schemeClr val="tx1"/>
                </a:solidFill>
              </a:rPr>
              <a:t>http://finance.ifeng.com/a/20150929/13999045_0.shtml</a:t>
            </a:r>
            <a:endParaRPr lang="zh-CN" altLang="en-US" sz="800" dirty="0">
              <a:solidFill>
                <a:schemeClr val="tx1"/>
              </a:solidFill>
            </a:endParaRPr>
          </a:p>
        </p:txBody>
      </p:sp>
    </p:spTree>
    <p:extLst>
      <p:ext uri="{BB962C8B-B14F-4D97-AF65-F5344CB8AC3E}">
        <p14:creationId xmlns:p14="http://schemas.microsoft.com/office/powerpoint/2010/main" val="8520873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发展不平衡：区域经济发展</a:t>
            </a:r>
            <a:endParaRPr lang="en-US" altLang="zh-CN" dirty="0"/>
          </a:p>
          <a:p>
            <a:endParaRPr lang="zh-CN" altLang="en-US" dirty="0"/>
          </a:p>
        </p:txBody>
      </p:sp>
      <p:pic>
        <p:nvPicPr>
          <p:cNvPr id="4" name="内容占位符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043608" y="2567780"/>
            <a:ext cx="3008604" cy="3095390"/>
          </a:xfrm>
          <a:prstGeom prst="rect">
            <a:avLst/>
          </a:prstGeom>
          <a:noFill/>
          <a:ln w="9525">
            <a:noFill/>
            <a:miter lim="800000"/>
            <a:headEnd/>
            <a:tailEnd/>
          </a:ln>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567780"/>
            <a:ext cx="3285290" cy="3095390"/>
          </a:xfrm>
          <a:prstGeom prst="rect">
            <a:avLst/>
          </a:prstGeom>
        </p:spPr>
      </p:pic>
    </p:spTree>
    <p:extLst>
      <p:ext uri="{BB962C8B-B14F-4D97-AF65-F5344CB8AC3E}">
        <p14:creationId xmlns:p14="http://schemas.microsoft.com/office/powerpoint/2010/main" val="32354095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b="0" dirty="0">
                <a:solidFill>
                  <a:schemeClr val="tx1"/>
                </a:solidFill>
                <a:latin typeface="+mj-ea"/>
              </a:rPr>
              <a:t>中国各省市区</a:t>
            </a:r>
            <a:r>
              <a:rPr lang="en-US" altLang="zh-CN" sz="2000" b="0" dirty="0">
                <a:solidFill>
                  <a:schemeClr val="tx1"/>
                </a:solidFill>
                <a:latin typeface="+mj-ea"/>
              </a:rPr>
              <a:t>GDP</a:t>
            </a:r>
            <a:r>
              <a:rPr lang="zh-CN" altLang="en-US" sz="2000" b="0" dirty="0">
                <a:solidFill>
                  <a:schemeClr val="tx1"/>
                </a:solidFill>
                <a:latin typeface="+mj-ea"/>
              </a:rPr>
              <a:t>与世界各国比较（注：台湾略）</a:t>
            </a:r>
          </a:p>
        </p:txBody>
      </p:sp>
      <p:sp>
        <p:nvSpPr>
          <p:cNvPr id="3" name="内容占位符 2"/>
          <p:cNvSpPr>
            <a:spLocks noGrp="1"/>
          </p:cNvSpPr>
          <p:nvPr>
            <p:ph idx="1"/>
          </p:nvPr>
        </p:nvSpPr>
        <p:spPr/>
        <p:txBody>
          <a:bodyPr/>
          <a:lstStyle/>
          <a:p>
            <a:r>
              <a:rPr lang="zh-CN" altLang="en-US" dirty="0"/>
              <a:t>发展不平衡：区域经济发展</a:t>
            </a:r>
            <a:endParaRPr lang="en-US" altLang="zh-CN" dirty="0"/>
          </a:p>
          <a:p>
            <a:pPr marL="0" indent="0">
              <a:buNone/>
            </a:pPr>
            <a:r>
              <a:rPr lang="en-US" altLang="zh-CN" sz="2800" dirty="0"/>
              <a:t>                                               </a:t>
            </a:r>
            <a:endParaRPr lang="zh-CN" altLang="en-US" sz="28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2708920"/>
            <a:ext cx="3880389" cy="3168352"/>
          </a:xfrm>
          <a:prstGeom prst="rect">
            <a:avLst/>
          </a:prstGeom>
        </p:spPr>
      </p:pic>
      <p:graphicFrame>
        <p:nvGraphicFramePr>
          <p:cNvPr id="6" name="表格 5"/>
          <p:cNvGraphicFramePr>
            <a:graphicFrameLocks noGrp="1"/>
          </p:cNvGraphicFramePr>
          <p:nvPr>
            <p:extLst>
              <p:ext uri="{D42A27DB-BD31-4B8C-83A1-F6EECF244321}">
                <p14:modId xmlns:p14="http://schemas.microsoft.com/office/powerpoint/2010/main" val="623718328"/>
              </p:ext>
            </p:extLst>
          </p:nvPr>
        </p:nvGraphicFramePr>
        <p:xfrm>
          <a:off x="5004048" y="2852936"/>
          <a:ext cx="2736304" cy="2712192"/>
        </p:xfrm>
        <a:graphic>
          <a:graphicData uri="http://schemas.openxmlformats.org/drawingml/2006/table">
            <a:tbl>
              <a:tblPr>
                <a:tableStyleId>{5C22544A-7EE6-4342-B048-85BDC9FD1C3A}</a:tableStyleId>
              </a:tblPr>
              <a:tblGrid>
                <a:gridCol w="1436076">
                  <a:extLst>
                    <a:ext uri="{9D8B030D-6E8A-4147-A177-3AD203B41FA5}">
                      <a16:colId xmlns:a16="http://schemas.microsoft.com/office/drawing/2014/main" val="896222680"/>
                    </a:ext>
                  </a:extLst>
                </a:gridCol>
                <a:gridCol w="1300228">
                  <a:extLst>
                    <a:ext uri="{9D8B030D-6E8A-4147-A177-3AD203B41FA5}">
                      <a16:colId xmlns:a16="http://schemas.microsoft.com/office/drawing/2014/main" val="4160451946"/>
                    </a:ext>
                  </a:extLst>
                </a:gridCol>
              </a:tblGrid>
              <a:tr h="357652">
                <a:tc gridSpan="2">
                  <a:txBody>
                    <a:bodyPr/>
                    <a:lstStyle/>
                    <a:p>
                      <a:pPr algn="ctr" fontAlgn="ctr"/>
                      <a:r>
                        <a:rPr lang="en-US" altLang="zh-CN" sz="1000" b="1" u="none" strike="noStrike" dirty="0">
                          <a:effectLst/>
                          <a:latin typeface="+mj-ea"/>
                          <a:ea typeface="+mj-ea"/>
                        </a:rPr>
                        <a:t>2018</a:t>
                      </a:r>
                      <a:r>
                        <a:rPr lang="zh-CN" altLang="en-US" sz="1000" b="1" u="none" strike="noStrike" dirty="0">
                          <a:effectLst/>
                          <a:latin typeface="+mj-ea"/>
                          <a:ea typeface="+mj-ea"/>
                        </a:rPr>
                        <a:t>年世界各国</a:t>
                      </a:r>
                      <a:r>
                        <a:rPr lang="en-US" altLang="zh-CN" sz="1000" b="1" u="none" strike="noStrike" dirty="0">
                          <a:effectLst/>
                          <a:latin typeface="+mj-ea"/>
                          <a:ea typeface="+mj-ea"/>
                        </a:rPr>
                        <a:t>GDP</a:t>
                      </a:r>
                      <a:r>
                        <a:rPr lang="zh-CN" altLang="en-US" sz="1000" b="1" u="none" strike="noStrike" dirty="0">
                          <a:effectLst/>
                          <a:latin typeface="+mj-ea"/>
                          <a:ea typeface="+mj-ea"/>
                        </a:rPr>
                        <a:t>排名</a:t>
                      </a:r>
                      <a:r>
                        <a:rPr lang="en-US" altLang="zh-CN" sz="1000" b="1" u="none" strike="noStrike" dirty="0">
                          <a:effectLst/>
                          <a:latin typeface="+mj-ea"/>
                          <a:ea typeface="+mj-ea"/>
                        </a:rPr>
                        <a:t>20</a:t>
                      </a:r>
                      <a:r>
                        <a:rPr lang="zh-CN" altLang="en-US" sz="1000" b="1" u="none" strike="noStrike" dirty="0">
                          <a:effectLst/>
                          <a:latin typeface="+mj-ea"/>
                          <a:ea typeface="+mj-ea"/>
                        </a:rPr>
                        <a:t>强</a:t>
                      </a:r>
                      <a:endParaRPr lang="zh-CN" altLang="en-US" sz="1000" b="1" i="0" u="none" strike="noStrike" dirty="0">
                        <a:solidFill>
                          <a:srgbClr val="2B2B2B"/>
                        </a:solidFill>
                        <a:effectLst/>
                        <a:latin typeface="+mj-ea"/>
                        <a:ea typeface="+mj-ea"/>
                      </a:endParaRPr>
                    </a:p>
                  </a:txBody>
                  <a:tcPr marL="6350" marR="6350" marT="6350" marB="0" anchor="ctr"/>
                </a:tc>
                <a:tc hMerge="1">
                  <a:txBody>
                    <a:bodyPr/>
                    <a:lstStyle/>
                    <a:p>
                      <a:endParaRPr lang="zh-CN" altLang="en-US"/>
                    </a:p>
                  </a:txBody>
                  <a:tcPr/>
                </a:tc>
                <a:extLst>
                  <a:ext uri="{0D108BD9-81ED-4DB2-BD59-A6C34878D82A}">
                    <a16:rowId xmlns:a16="http://schemas.microsoft.com/office/drawing/2014/main" val="1162275814"/>
                  </a:ext>
                </a:extLst>
              </a:tr>
              <a:tr h="208630">
                <a:tc>
                  <a:txBody>
                    <a:bodyPr/>
                    <a:lstStyle/>
                    <a:p>
                      <a:pPr algn="l" fontAlgn="ctr"/>
                      <a:r>
                        <a:rPr lang="en-US" altLang="zh-CN" sz="1000" u="none" strike="noStrike" dirty="0">
                          <a:effectLst/>
                          <a:latin typeface="+mj-ea"/>
                          <a:ea typeface="+mj-ea"/>
                        </a:rPr>
                        <a:t>1. </a:t>
                      </a:r>
                      <a:r>
                        <a:rPr lang="zh-CN" altLang="en-US" sz="1000" u="none" strike="noStrike" dirty="0">
                          <a:effectLst/>
                          <a:latin typeface="+mj-ea"/>
                          <a:ea typeface="+mj-ea"/>
                        </a:rPr>
                        <a:t>美国</a:t>
                      </a:r>
                      <a:endParaRPr lang="zh-CN" altLang="en-US" sz="1000" b="0" i="0" u="none" strike="noStrike" dirty="0">
                        <a:solidFill>
                          <a:srgbClr val="2B2B2B"/>
                        </a:solidFill>
                        <a:effectLst/>
                        <a:latin typeface="+mj-ea"/>
                        <a:ea typeface="+mj-ea"/>
                      </a:endParaRPr>
                    </a:p>
                  </a:txBody>
                  <a:tcPr marL="6350" marR="6350" marT="6350" marB="0" anchor="ctr"/>
                </a:tc>
                <a:tc>
                  <a:txBody>
                    <a:bodyPr/>
                    <a:lstStyle/>
                    <a:p>
                      <a:pPr algn="l" fontAlgn="ctr"/>
                      <a:r>
                        <a:rPr lang="en-US" altLang="zh-CN" sz="1000" u="none" strike="noStrike" dirty="0">
                          <a:effectLst/>
                          <a:latin typeface="+mj-ea"/>
                          <a:ea typeface="+mj-ea"/>
                        </a:rPr>
                        <a:t>11. </a:t>
                      </a:r>
                      <a:r>
                        <a:rPr lang="zh-CN" altLang="en-US" sz="1000" u="none" strike="noStrike" dirty="0">
                          <a:effectLst/>
                          <a:latin typeface="+mj-ea"/>
                          <a:ea typeface="+mj-ea"/>
                        </a:rPr>
                        <a:t>韩国</a:t>
                      </a:r>
                      <a:endParaRPr lang="zh-CN" altLang="en-US" sz="1000" b="0" i="0" u="none" strike="noStrike" dirty="0">
                        <a:solidFill>
                          <a:srgbClr val="2B2B2B"/>
                        </a:solidFill>
                        <a:effectLst/>
                        <a:latin typeface="+mj-ea"/>
                        <a:ea typeface="+mj-ea"/>
                      </a:endParaRPr>
                    </a:p>
                  </a:txBody>
                  <a:tcPr marL="6350" marR="6350" marT="6350" marB="0" anchor="ctr"/>
                </a:tc>
                <a:extLst>
                  <a:ext uri="{0D108BD9-81ED-4DB2-BD59-A6C34878D82A}">
                    <a16:rowId xmlns:a16="http://schemas.microsoft.com/office/drawing/2014/main" val="3032017947"/>
                  </a:ext>
                </a:extLst>
              </a:tr>
              <a:tr h="208630">
                <a:tc>
                  <a:txBody>
                    <a:bodyPr/>
                    <a:lstStyle/>
                    <a:p>
                      <a:pPr algn="l" fontAlgn="ctr"/>
                      <a:r>
                        <a:rPr lang="en-US" altLang="zh-CN" sz="1000" u="none" strike="noStrike" dirty="0">
                          <a:effectLst/>
                          <a:latin typeface="+mj-ea"/>
                          <a:ea typeface="+mj-ea"/>
                        </a:rPr>
                        <a:t>2. </a:t>
                      </a:r>
                      <a:r>
                        <a:rPr lang="zh-CN" altLang="en-US" sz="1000" u="none" strike="noStrike" dirty="0">
                          <a:effectLst/>
                          <a:latin typeface="+mj-ea"/>
                          <a:ea typeface="+mj-ea"/>
                        </a:rPr>
                        <a:t>中国</a:t>
                      </a:r>
                      <a:endParaRPr lang="zh-CN" altLang="en-US" sz="1000" b="0" i="0" u="none" strike="noStrike" dirty="0">
                        <a:solidFill>
                          <a:srgbClr val="2B2B2B"/>
                        </a:solidFill>
                        <a:effectLst/>
                        <a:latin typeface="+mj-ea"/>
                        <a:ea typeface="+mj-ea"/>
                      </a:endParaRPr>
                    </a:p>
                  </a:txBody>
                  <a:tcPr marL="6350" marR="6350" marT="6350" marB="0" anchor="ctr"/>
                </a:tc>
                <a:tc>
                  <a:txBody>
                    <a:bodyPr/>
                    <a:lstStyle/>
                    <a:p>
                      <a:pPr algn="l" fontAlgn="ctr"/>
                      <a:r>
                        <a:rPr lang="en-US" altLang="zh-CN" sz="1000" u="none" strike="noStrike" dirty="0">
                          <a:effectLst/>
                          <a:latin typeface="+mj-ea"/>
                          <a:ea typeface="+mj-ea"/>
                        </a:rPr>
                        <a:t>12. </a:t>
                      </a:r>
                      <a:r>
                        <a:rPr lang="zh-CN" altLang="en-US" sz="1000" u="none" strike="noStrike" dirty="0">
                          <a:effectLst/>
                          <a:latin typeface="+mj-ea"/>
                          <a:ea typeface="+mj-ea"/>
                        </a:rPr>
                        <a:t>俄罗斯</a:t>
                      </a:r>
                      <a:endParaRPr lang="zh-CN" altLang="en-US" sz="1000" b="0" i="0" u="none" strike="noStrike" dirty="0">
                        <a:solidFill>
                          <a:srgbClr val="2B2B2B"/>
                        </a:solidFill>
                        <a:effectLst/>
                        <a:latin typeface="+mj-ea"/>
                        <a:ea typeface="+mj-ea"/>
                      </a:endParaRPr>
                    </a:p>
                  </a:txBody>
                  <a:tcPr marL="6350" marR="6350" marT="6350" marB="0" anchor="ctr"/>
                </a:tc>
                <a:extLst>
                  <a:ext uri="{0D108BD9-81ED-4DB2-BD59-A6C34878D82A}">
                    <a16:rowId xmlns:a16="http://schemas.microsoft.com/office/drawing/2014/main" val="1209468997"/>
                  </a:ext>
                </a:extLst>
              </a:tr>
              <a:tr h="208630">
                <a:tc>
                  <a:txBody>
                    <a:bodyPr/>
                    <a:lstStyle/>
                    <a:p>
                      <a:pPr algn="l" fontAlgn="ctr"/>
                      <a:r>
                        <a:rPr lang="en-US" altLang="zh-CN" sz="1000" u="none" strike="noStrike" dirty="0">
                          <a:effectLst/>
                          <a:latin typeface="+mj-ea"/>
                          <a:ea typeface="+mj-ea"/>
                        </a:rPr>
                        <a:t>3. </a:t>
                      </a:r>
                      <a:r>
                        <a:rPr lang="zh-CN" altLang="en-US" sz="1000" u="none" strike="noStrike" dirty="0">
                          <a:effectLst/>
                          <a:latin typeface="+mj-ea"/>
                          <a:ea typeface="+mj-ea"/>
                        </a:rPr>
                        <a:t>日本</a:t>
                      </a:r>
                      <a:endParaRPr lang="zh-CN" altLang="en-US" sz="1000" b="0" i="0" u="none" strike="noStrike" dirty="0">
                        <a:solidFill>
                          <a:srgbClr val="2B2B2B"/>
                        </a:solidFill>
                        <a:effectLst/>
                        <a:latin typeface="+mj-ea"/>
                        <a:ea typeface="+mj-ea"/>
                      </a:endParaRPr>
                    </a:p>
                  </a:txBody>
                  <a:tcPr marL="6350" marR="6350" marT="6350" marB="0" anchor="ctr"/>
                </a:tc>
                <a:tc>
                  <a:txBody>
                    <a:bodyPr/>
                    <a:lstStyle/>
                    <a:p>
                      <a:pPr algn="l" fontAlgn="ctr"/>
                      <a:r>
                        <a:rPr lang="en-US" altLang="zh-CN" sz="1000" u="none" strike="noStrike" dirty="0">
                          <a:effectLst/>
                          <a:latin typeface="+mj-ea"/>
                          <a:ea typeface="+mj-ea"/>
                        </a:rPr>
                        <a:t>13. </a:t>
                      </a:r>
                      <a:r>
                        <a:rPr lang="zh-CN" altLang="en-US" sz="1000" u="none" strike="noStrike" dirty="0">
                          <a:effectLst/>
                          <a:latin typeface="+mj-ea"/>
                          <a:ea typeface="+mj-ea"/>
                        </a:rPr>
                        <a:t>西班牙</a:t>
                      </a:r>
                      <a:endParaRPr lang="zh-CN" altLang="en-US" sz="1000" b="0" i="0" u="none" strike="noStrike" dirty="0">
                        <a:solidFill>
                          <a:srgbClr val="2B2B2B"/>
                        </a:solidFill>
                        <a:effectLst/>
                        <a:latin typeface="+mj-ea"/>
                        <a:ea typeface="+mj-ea"/>
                      </a:endParaRPr>
                    </a:p>
                  </a:txBody>
                  <a:tcPr marL="6350" marR="6350" marT="6350" marB="0" anchor="ctr"/>
                </a:tc>
                <a:extLst>
                  <a:ext uri="{0D108BD9-81ED-4DB2-BD59-A6C34878D82A}">
                    <a16:rowId xmlns:a16="http://schemas.microsoft.com/office/drawing/2014/main" val="2173316771"/>
                  </a:ext>
                </a:extLst>
              </a:tr>
              <a:tr h="208630">
                <a:tc>
                  <a:txBody>
                    <a:bodyPr/>
                    <a:lstStyle/>
                    <a:p>
                      <a:pPr algn="l" fontAlgn="ctr"/>
                      <a:r>
                        <a:rPr lang="en-US" altLang="zh-CN" sz="1000" u="none" strike="noStrike" dirty="0">
                          <a:effectLst/>
                          <a:latin typeface="+mj-ea"/>
                          <a:ea typeface="+mj-ea"/>
                        </a:rPr>
                        <a:t>4. </a:t>
                      </a:r>
                      <a:r>
                        <a:rPr lang="zh-CN" altLang="en-US" sz="1000" u="none" strike="noStrike" dirty="0">
                          <a:effectLst/>
                          <a:latin typeface="+mj-ea"/>
                          <a:ea typeface="+mj-ea"/>
                        </a:rPr>
                        <a:t>德国</a:t>
                      </a:r>
                      <a:endParaRPr lang="zh-CN" altLang="en-US" sz="1000" b="0" i="0" u="none" strike="noStrike" dirty="0">
                        <a:solidFill>
                          <a:srgbClr val="2B2B2B"/>
                        </a:solidFill>
                        <a:effectLst/>
                        <a:latin typeface="+mj-ea"/>
                        <a:ea typeface="+mj-ea"/>
                      </a:endParaRPr>
                    </a:p>
                  </a:txBody>
                  <a:tcPr marL="6350" marR="6350" marT="6350" marB="0" anchor="ctr"/>
                </a:tc>
                <a:tc>
                  <a:txBody>
                    <a:bodyPr/>
                    <a:lstStyle/>
                    <a:p>
                      <a:pPr algn="l" fontAlgn="ctr"/>
                      <a:r>
                        <a:rPr lang="en-US" altLang="zh-CN" sz="1000" u="none" strike="noStrike" dirty="0">
                          <a:effectLst/>
                          <a:latin typeface="+mj-ea"/>
                          <a:ea typeface="+mj-ea"/>
                        </a:rPr>
                        <a:t>14. </a:t>
                      </a:r>
                      <a:r>
                        <a:rPr lang="zh-CN" altLang="en-US" sz="1000" u="none" strike="noStrike" dirty="0">
                          <a:effectLst/>
                          <a:latin typeface="+mj-ea"/>
                          <a:ea typeface="+mj-ea"/>
                        </a:rPr>
                        <a:t>澳大利亚</a:t>
                      </a:r>
                      <a:endParaRPr lang="zh-CN" altLang="en-US" sz="1000" b="0" i="0" u="none" strike="noStrike" dirty="0">
                        <a:solidFill>
                          <a:srgbClr val="2B2B2B"/>
                        </a:solidFill>
                        <a:effectLst/>
                        <a:latin typeface="+mj-ea"/>
                        <a:ea typeface="+mj-ea"/>
                      </a:endParaRPr>
                    </a:p>
                  </a:txBody>
                  <a:tcPr marL="6350" marR="6350" marT="6350" marB="0" anchor="ctr"/>
                </a:tc>
                <a:extLst>
                  <a:ext uri="{0D108BD9-81ED-4DB2-BD59-A6C34878D82A}">
                    <a16:rowId xmlns:a16="http://schemas.microsoft.com/office/drawing/2014/main" val="965153290"/>
                  </a:ext>
                </a:extLst>
              </a:tr>
              <a:tr h="208630">
                <a:tc>
                  <a:txBody>
                    <a:bodyPr/>
                    <a:lstStyle/>
                    <a:p>
                      <a:pPr algn="l" fontAlgn="ctr"/>
                      <a:r>
                        <a:rPr lang="en-US" altLang="zh-CN" sz="1000" u="none" strike="noStrike">
                          <a:effectLst/>
                          <a:latin typeface="+mj-ea"/>
                          <a:ea typeface="+mj-ea"/>
                        </a:rPr>
                        <a:t>5. </a:t>
                      </a:r>
                      <a:r>
                        <a:rPr lang="zh-CN" altLang="en-US" sz="1000" u="none" strike="noStrike">
                          <a:effectLst/>
                          <a:latin typeface="+mj-ea"/>
                          <a:ea typeface="+mj-ea"/>
                        </a:rPr>
                        <a:t>英国</a:t>
                      </a:r>
                      <a:endParaRPr lang="zh-CN" altLang="en-US" sz="1000" b="0" i="0" u="none" strike="noStrike">
                        <a:solidFill>
                          <a:srgbClr val="2B2B2B"/>
                        </a:solidFill>
                        <a:effectLst/>
                        <a:latin typeface="+mj-ea"/>
                        <a:ea typeface="+mj-ea"/>
                      </a:endParaRPr>
                    </a:p>
                  </a:txBody>
                  <a:tcPr marL="6350" marR="6350" marT="6350" marB="0" anchor="ctr"/>
                </a:tc>
                <a:tc>
                  <a:txBody>
                    <a:bodyPr/>
                    <a:lstStyle/>
                    <a:p>
                      <a:pPr algn="l" fontAlgn="ctr"/>
                      <a:r>
                        <a:rPr lang="en-US" altLang="zh-CN" sz="1000" u="none" strike="noStrike" dirty="0">
                          <a:effectLst/>
                          <a:latin typeface="+mj-ea"/>
                          <a:ea typeface="+mj-ea"/>
                        </a:rPr>
                        <a:t>15. </a:t>
                      </a:r>
                      <a:r>
                        <a:rPr lang="zh-CN" altLang="en-US" sz="1000" u="none" strike="noStrike" dirty="0">
                          <a:effectLst/>
                          <a:latin typeface="+mj-ea"/>
                          <a:ea typeface="+mj-ea"/>
                        </a:rPr>
                        <a:t>墨西哥</a:t>
                      </a:r>
                      <a:endParaRPr lang="zh-CN" altLang="en-US" sz="1000" b="0" i="0" u="none" strike="noStrike" dirty="0">
                        <a:solidFill>
                          <a:srgbClr val="2B2B2B"/>
                        </a:solidFill>
                        <a:effectLst/>
                        <a:latin typeface="+mj-ea"/>
                        <a:ea typeface="+mj-ea"/>
                      </a:endParaRPr>
                    </a:p>
                  </a:txBody>
                  <a:tcPr marL="6350" marR="6350" marT="6350" marB="0" anchor="ctr"/>
                </a:tc>
                <a:extLst>
                  <a:ext uri="{0D108BD9-81ED-4DB2-BD59-A6C34878D82A}">
                    <a16:rowId xmlns:a16="http://schemas.microsoft.com/office/drawing/2014/main" val="2197794172"/>
                  </a:ext>
                </a:extLst>
              </a:tr>
              <a:tr h="342750">
                <a:tc>
                  <a:txBody>
                    <a:bodyPr/>
                    <a:lstStyle/>
                    <a:p>
                      <a:pPr algn="l" fontAlgn="ctr"/>
                      <a:r>
                        <a:rPr lang="en-US" altLang="zh-CN" sz="1000" u="none" strike="noStrike">
                          <a:effectLst/>
                          <a:latin typeface="+mj-ea"/>
                          <a:ea typeface="+mj-ea"/>
                        </a:rPr>
                        <a:t>6. </a:t>
                      </a:r>
                      <a:r>
                        <a:rPr lang="zh-CN" altLang="en-US" sz="1000" u="none" strike="noStrike">
                          <a:effectLst/>
                          <a:latin typeface="+mj-ea"/>
                          <a:ea typeface="+mj-ea"/>
                        </a:rPr>
                        <a:t>法国</a:t>
                      </a:r>
                      <a:endParaRPr lang="zh-CN" altLang="en-US" sz="1000" b="0" i="0" u="none" strike="noStrike">
                        <a:solidFill>
                          <a:srgbClr val="2B2B2B"/>
                        </a:solidFill>
                        <a:effectLst/>
                        <a:latin typeface="+mj-ea"/>
                        <a:ea typeface="+mj-ea"/>
                      </a:endParaRPr>
                    </a:p>
                  </a:txBody>
                  <a:tcPr marL="6350" marR="6350" marT="6350" marB="0" anchor="ctr"/>
                </a:tc>
                <a:tc>
                  <a:txBody>
                    <a:bodyPr/>
                    <a:lstStyle/>
                    <a:p>
                      <a:pPr algn="l" fontAlgn="ctr"/>
                      <a:r>
                        <a:rPr lang="en-US" altLang="zh-CN" sz="1000" u="none" strike="noStrike" dirty="0">
                          <a:effectLst/>
                          <a:latin typeface="+mj-ea"/>
                          <a:ea typeface="+mj-ea"/>
                        </a:rPr>
                        <a:t>16. </a:t>
                      </a:r>
                      <a:r>
                        <a:rPr lang="zh-CN" altLang="en-US" sz="1000" u="none" strike="noStrike" dirty="0">
                          <a:effectLst/>
                          <a:latin typeface="+mj-ea"/>
                          <a:ea typeface="+mj-ea"/>
                        </a:rPr>
                        <a:t>印度尼西亚</a:t>
                      </a:r>
                      <a:endParaRPr lang="zh-CN" altLang="en-US" sz="1000" b="0" i="0" u="none" strike="noStrike" dirty="0">
                        <a:solidFill>
                          <a:srgbClr val="2B2B2B"/>
                        </a:solidFill>
                        <a:effectLst/>
                        <a:latin typeface="+mj-ea"/>
                        <a:ea typeface="+mj-ea"/>
                      </a:endParaRPr>
                    </a:p>
                  </a:txBody>
                  <a:tcPr marL="6350" marR="6350" marT="6350" marB="0" anchor="ctr"/>
                </a:tc>
                <a:extLst>
                  <a:ext uri="{0D108BD9-81ED-4DB2-BD59-A6C34878D82A}">
                    <a16:rowId xmlns:a16="http://schemas.microsoft.com/office/drawing/2014/main" val="2422288388"/>
                  </a:ext>
                </a:extLst>
              </a:tr>
              <a:tr h="208630">
                <a:tc>
                  <a:txBody>
                    <a:bodyPr/>
                    <a:lstStyle/>
                    <a:p>
                      <a:pPr algn="l" fontAlgn="ctr"/>
                      <a:r>
                        <a:rPr lang="en-US" altLang="zh-CN" sz="1000" u="none" strike="noStrike" dirty="0">
                          <a:effectLst/>
                          <a:latin typeface="+mj-ea"/>
                          <a:ea typeface="+mj-ea"/>
                        </a:rPr>
                        <a:t>7. </a:t>
                      </a:r>
                      <a:r>
                        <a:rPr lang="zh-CN" altLang="en-US" sz="1000" u="none" strike="noStrike" dirty="0">
                          <a:effectLst/>
                          <a:latin typeface="+mj-ea"/>
                          <a:ea typeface="+mj-ea"/>
                        </a:rPr>
                        <a:t>印度</a:t>
                      </a:r>
                      <a:endParaRPr lang="zh-CN" altLang="en-US" sz="1000" b="0" i="0" u="none" strike="noStrike" dirty="0">
                        <a:solidFill>
                          <a:srgbClr val="2B2B2B"/>
                        </a:solidFill>
                        <a:effectLst/>
                        <a:latin typeface="+mj-ea"/>
                        <a:ea typeface="+mj-ea"/>
                      </a:endParaRPr>
                    </a:p>
                  </a:txBody>
                  <a:tcPr marL="6350" marR="6350" marT="6350" marB="0" anchor="ctr"/>
                </a:tc>
                <a:tc>
                  <a:txBody>
                    <a:bodyPr/>
                    <a:lstStyle/>
                    <a:p>
                      <a:pPr algn="l" fontAlgn="ctr"/>
                      <a:r>
                        <a:rPr lang="en-US" altLang="zh-CN" sz="1000" u="none" strike="noStrike" dirty="0">
                          <a:effectLst/>
                          <a:latin typeface="+mj-ea"/>
                          <a:ea typeface="+mj-ea"/>
                        </a:rPr>
                        <a:t>17. </a:t>
                      </a:r>
                      <a:r>
                        <a:rPr lang="zh-CN" altLang="en-US" sz="1000" u="none" strike="noStrike" dirty="0">
                          <a:effectLst/>
                          <a:latin typeface="+mj-ea"/>
                          <a:ea typeface="+mj-ea"/>
                        </a:rPr>
                        <a:t>荷兰</a:t>
                      </a:r>
                      <a:endParaRPr lang="zh-CN" altLang="en-US" sz="1000" b="0" i="0" u="none" strike="noStrike" dirty="0">
                        <a:solidFill>
                          <a:srgbClr val="2B2B2B"/>
                        </a:solidFill>
                        <a:effectLst/>
                        <a:latin typeface="+mj-ea"/>
                        <a:ea typeface="+mj-ea"/>
                      </a:endParaRPr>
                    </a:p>
                  </a:txBody>
                  <a:tcPr marL="6350" marR="6350" marT="6350" marB="0" anchor="ctr"/>
                </a:tc>
                <a:extLst>
                  <a:ext uri="{0D108BD9-81ED-4DB2-BD59-A6C34878D82A}">
                    <a16:rowId xmlns:a16="http://schemas.microsoft.com/office/drawing/2014/main" val="3032562454"/>
                  </a:ext>
                </a:extLst>
              </a:tr>
              <a:tr h="342750">
                <a:tc>
                  <a:txBody>
                    <a:bodyPr/>
                    <a:lstStyle/>
                    <a:p>
                      <a:pPr algn="l" fontAlgn="ctr"/>
                      <a:r>
                        <a:rPr lang="en-US" altLang="zh-CN" sz="1000" u="none" strike="noStrike">
                          <a:effectLst/>
                          <a:latin typeface="+mj-ea"/>
                          <a:ea typeface="+mj-ea"/>
                        </a:rPr>
                        <a:t>8. </a:t>
                      </a:r>
                      <a:r>
                        <a:rPr lang="zh-CN" altLang="en-US" sz="1000" u="none" strike="noStrike">
                          <a:effectLst/>
                          <a:latin typeface="+mj-ea"/>
                          <a:ea typeface="+mj-ea"/>
                        </a:rPr>
                        <a:t>意大利</a:t>
                      </a:r>
                      <a:endParaRPr lang="zh-CN" altLang="en-US" sz="1000" b="0" i="0" u="none" strike="noStrike">
                        <a:solidFill>
                          <a:srgbClr val="2B2B2B"/>
                        </a:solidFill>
                        <a:effectLst/>
                        <a:latin typeface="+mj-ea"/>
                        <a:ea typeface="+mj-ea"/>
                      </a:endParaRPr>
                    </a:p>
                  </a:txBody>
                  <a:tcPr marL="6350" marR="6350" marT="6350" marB="0" anchor="ctr"/>
                </a:tc>
                <a:tc>
                  <a:txBody>
                    <a:bodyPr/>
                    <a:lstStyle/>
                    <a:p>
                      <a:pPr algn="l" fontAlgn="ctr"/>
                      <a:r>
                        <a:rPr lang="en-US" altLang="zh-CN" sz="1000" u="none" strike="noStrike" dirty="0">
                          <a:effectLst/>
                          <a:latin typeface="+mj-ea"/>
                          <a:ea typeface="+mj-ea"/>
                        </a:rPr>
                        <a:t>18.</a:t>
                      </a:r>
                      <a:r>
                        <a:rPr lang="zh-CN" altLang="en-US" sz="1000" u="none" strike="noStrike" dirty="0">
                          <a:effectLst/>
                          <a:latin typeface="+mj-ea"/>
                          <a:ea typeface="+mj-ea"/>
                        </a:rPr>
                        <a:t>沙特阿拉伯</a:t>
                      </a:r>
                      <a:endParaRPr lang="zh-CN" altLang="en-US" sz="1000" b="0" i="0" u="none" strike="noStrike" dirty="0">
                        <a:solidFill>
                          <a:srgbClr val="2B2B2B"/>
                        </a:solidFill>
                        <a:effectLst/>
                        <a:latin typeface="+mj-ea"/>
                        <a:ea typeface="+mj-ea"/>
                      </a:endParaRPr>
                    </a:p>
                  </a:txBody>
                  <a:tcPr marL="6350" marR="6350" marT="6350" marB="0" anchor="ctr"/>
                </a:tc>
                <a:extLst>
                  <a:ext uri="{0D108BD9-81ED-4DB2-BD59-A6C34878D82A}">
                    <a16:rowId xmlns:a16="http://schemas.microsoft.com/office/drawing/2014/main" val="3719152810"/>
                  </a:ext>
                </a:extLst>
              </a:tr>
              <a:tr h="208630">
                <a:tc>
                  <a:txBody>
                    <a:bodyPr/>
                    <a:lstStyle/>
                    <a:p>
                      <a:pPr algn="l" fontAlgn="ctr"/>
                      <a:r>
                        <a:rPr lang="en-US" altLang="zh-CN" sz="1000" u="none" strike="noStrike">
                          <a:effectLst/>
                          <a:latin typeface="+mj-ea"/>
                          <a:ea typeface="+mj-ea"/>
                        </a:rPr>
                        <a:t>9. </a:t>
                      </a:r>
                      <a:r>
                        <a:rPr lang="zh-CN" altLang="en-US" sz="1000" u="none" strike="noStrike">
                          <a:effectLst/>
                          <a:latin typeface="+mj-ea"/>
                          <a:ea typeface="+mj-ea"/>
                        </a:rPr>
                        <a:t>巴西</a:t>
                      </a:r>
                      <a:endParaRPr lang="zh-CN" altLang="en-US" sz="1000" b="0" i="0" u="none" strike="noStrike">
                        <a:solidFill>
                          <a:srgbClr val="2B2B2B"/>
                        </a:solidFill>
                        <a:effectLst/>
                        <a:latin typeface="+mj-ea"/>
                        <a:ea typeface="+mj-ea"/>
                      </a:endParaRPr>
                    </a:p>
                  </a:txBody>
                  <a:tcPr marL="6350" marR="6350" marT="6350" marB="0" anchor="ctr"/>
                </a:tc>
                <a:tc>
                  <a:txBody>
                    <a:bodyPr/>
                    <a:lstStyle/>
                    <a:p>
                      <a:pPr algn="l" fontAlgn="ctr"/>
                      <a:r>
                        <a:rPr lang="en-US" altLang="zh-CN" sz="1000" u="none" strike="noStrike" dirty="0">
                          <a:effectLst/>
                          <a:latin typeface="+mj-ea"/>
                          <a:ea typeface="+mj-ea"/>
                        </a:rPr>
                        <a:t>19. </a:t>
                      </a:r>
                      <a:r>
                        <a:rPr lang="zh-CN" altLang="en-US" sz="1000" u="none" strike="noStrike" dirty="0">
                          <a:effectLst/>
                          <a:latin typeface="+mj-ea"/>
                          <a:ea typeface="+mj-ea"/>
                        </a:rPr>
                        <a:t>土耳其</a:t>
                      </a:r>
                      <a:endParaRPr lang="zh-CN" altLang="en-US" sz="1000" b="0" i="0" u="none" strike="noStrike" dirty="0">
                        <a:solidFill>
                          <a:srgbClr val="2B2B2B"/>
                        </a:solidFill>
                        <a:effectLst/>
                        <a:latin typeface="+mj-ea"/>
                        <a:ea typeface="+mj-ea"/>
                      </a:endParaRPr>
                    </a:p>
                  </a:txBody>
                  <a:tcPr marL="6350" marR="6350" marT="6350" marB="0" anchor="ctr"/>
                </a:tc>
                <a:extLst>
                  <a:ext uri="{0D108BD9-81ED-4DB2-BD59-A6C34878D82A}">
                    <a16:rowId xmlns:a16="http://schemas.microsoft.com/office/drawing/2014/main" val="1153874493"/>
                  </a:ext>
                </a:extLst>
              </a:tr>
              <a:tr h="208630">
                <a:tc>
                  <a:txBody>
                    <a:bodyPr/>
                    <a:lstStyle/>
                    <a:p>
                      <a:pPr algn="l" fontAlgn="ctr"/>
                      <a:r>
                        <a:rPr lang="en-US" altLang="zh-CN" sz="1000" u="none" strike="noStrike">
                          <a:effectLst/>
                          <a:latin typeface="+mj-ea"/>
                          <a:ea typeface="+mj-ea"/>
                        </a:rPr>
                        <a:t>10. </a:t>
                      </a:r>
                      <a:r>
                        <a:rPr lang="zh-CN" altLang="en-US" sz="1000" u="none" strike="noStrike">
                          <a:effectLst/>
                          <a:latin typeface="+mj-ea"/>
                          <a:ea typeface="+mj-ea"/>
                        </a:rPr>
                        <a:t>加拿大</a:t>
                      </a:r>
                      <a:endParaRPr lang="zh-CN" altLang="en-US" sz="1000" b="0" i="0" u="none" strike="noStrike">
                        <a:solidFill>
                          <a:srgbClr val="2B2B2B"/>
                        </a:solidFill>
                        <a:effectLst/>
                        <a:latin typeface="+mj-ea"/>
                        <a:ea typeface="+mj-ea"/>
                      </a:endParaRPr>
                    </a:p>
                  </a:txBody>
                  <a:tcPr marL="6350" marR="6350" marT="6350" marB="0" anchor="ctr"/>
                </a:tc>
                <a:tc>
                  <a:txBody>
                    <a:bodyPr/>
                    <a:lstStyle/>
                    <a:p>
                      <a:pPr algn="l" fontAlgn="ctr"/>
                      <a:r>
                        <a:rPr lang="en-US" altLang="zh-CN" sz="1000" u="none" strike="noStrike" dirty="0">
                          <a:effectLst/>
                          <a:latin typeface="+mj-ea"/>
                          <a:ea typeface="+mj-ea"/>
                        </a:rPr>
                        <a:t>20. </a:t>
                      </a:r>
                      <a:r>
                        <a:rPr lang="zh-CN" altLang="en-US" sz="1000" u="none" strike="noStrike" dirty="0">
                          <a:effectLst/>
                          <a:latin typeface="+mj-ea"/>
                          <a:ea typeface="+mj-ea"/>
                        </a:rPr>
                        <a:t>瑞士</a:t>
                      </a:r>
                      <a:endParaRPr lang="zh-CN" altLang="en-US" sz="1000" b="0" i="0" u="none" strike="noStrike" dirty="0">
                        <a:solidFill>
                          <a:srgbClr val="2B2B2B"/>
                        </a:solidFill>
                        <a:effectLst/>
                        <a:latin typeface="+mj-ea"/>
                        <a:ea typeface="+mj-ea"/>
                      </a:endParaRPr>
                    </a:p>
                  </a:txBody>
                  <a:tcPr marL="6350" marR="6350" marT="6350" marB="0" anchor="ctr"/>
                </a:tc>
                <a:extLst>
                  <a:ext uri="{0D108BD9-81ED-4DB2-BD59-A6C34878D82A}">
                    <a16:rowId xmlns:a16="http://schemas.microsoft.com/office/drawing/2014/main" val="4197972436"/>
                  </a:ext>
                </a:extLst>
              </a:tr>
            </a:tbl>
          </a:graphicData>
        </a:graphic>
      </p:graphicFrame>
    </p:spTree>
    <p:extLst>
      <p:ext uri="{BB962C8B-B14F-4D97-AF65-F5344CB8AC3E}">
        <p14:creationId xmlns:p14="http://schemas.microsoft.com/office/powerpoint/2010/main" val="1961825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二、存在的问题</a:t>
            </a:r>
          </a:p>
        </p:txBody>
      </p:sp>
      <p:sp>
        <p:nvSpPr>
          <p:cNvPr id="7" name="内容占位符 6"/>
          <p:cNvSpPr>
            <a:spLocks noGrp="1"/>
          </p:cNvSpPr>
          <p:nvPr>
            <p:ph idx="1"/>
          </p:nvPr>
        </p:nvSpPr>
        <p:spPr/>
        <p:txBody>
          <a:bodyPr/>
          <a:lstStyle/>
          <a:p>
            <a:pPr marL="0" indent="0">
              <a:buNone/>
            </a:pPr>
            <a:r>
              <a:rPr lang="zh-CN" altLang="en-US" dirty="0"/>
              <a:t>发展不充分：产业链低端（“微笑曲线”）</a:t>
            </a: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4" y="2852936"/>
            <a:ext cx="4896544" cy="2859211"/>
          </a:xfrm>
          <a:prstGeom prst="rect">
            <a:avLst/>
          </a:prstGeom>
        </p:spPr>
      </p:pic>
    </p:spTree>
    <p:extLst>
      <p:ext uri="{BB962C8B-B14F-4D97-AF65-F5344CB8AC3E}">
        <p14:creationId xmlns:p14="http://schemas.microsoft.com/office/powerpoint/2010/main" val="7230967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0" indent="0">
              <a:buNone/>
            </a:pPr>
            <a:r>
              <a:rPr lang="zh-CN" altLang="en-US" dirty="0"/>
              <a:t>发展不充分：产业链低端</a:t>
            </a:r>
            <a:endParaRPr lang="en-US" altLang="zh-CN" dirty="0"/>
          </a:p>
          <a:p>
            <a:pPr marL="0" indent="0">
              <a:buNone/>
            </a:pPr>
            <a:r>
              <a:rPr lang="zh-CN" altLang="en-US" sz="2000" dirty="0"/>
              <a:t>贸易结构仍处于不发达阶段，国际竞争力在世界上排位较低</a:t>
            </a: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r>
              <a:rPr lang="zh-CN" altLang="en-US" sz="1600" dirty="0"/>
              <a:t>“我国供给体系产能十分强大，但大多数只能满足中低端、低质量、低价格的需求”。</a:t>
            </a:r>
            <a:endParaRPr lang="en-US" altLang="zh-CN" sz="1600" dirty="0"/>
          </a:p>
          <a:p>
            <a:pPr marL="0" indent="0" algn="r">
              <a:buNone/>
            </a:pPr>
            <a:r>
              <a:rPr lang="en-US" altLang="zh-CN" sz="1600" dirty="0"/>
              <a:t>——《</a:t>
            </a:r>
            <a:r>
              <a:rPr lang="zh-CN" altLang="en-US" sz="1600" dirty="0"/>
              <a:t>在中央经济工作会议上的讲话</a:t>
            </a:r>
            <a:r>
              <a:rPr lang="en-US" altLang="zh-CN" sz="1600" dirty="0"/>
              <a:t>》</a:t>
            </a:r>
            <a:r>
              <a:rPr lang="zh-CN" altLang="en-US" sz="1600" dirty="0"/>
              <a:t>，</a:t>
            </a:r>
            <a:r>
              <a:rPr lang="en-US" altLang="zh-CN" sz="1600" dirty="0"/>
              <a:t>2016.12.14</a:t>
            </a:r>
            <a:endParaRPr lang="zh-CN" altLang="en-US" sz="1600" dirty="0"/>
          </a:p>
          <a:p>
            <a:pPr marL="0" indent="0">
              <a:buNone/>
            </a:pPr>
            <a:endParaRPr lang="zh-CN" altLang="en-US" dirty="0"/>
          </a:p>
        </p:txBody>
      </p:sp>
      <p:pic>
        <p:nvPicPr>
          <p:cNvPr id="1026" name="Picture 2" descr="https://timgsa.baidu.com/timg?image&amp;quality=80&amp;size=b9999_10000&amp;sec=1581521752836&amp;di=7d32bb08f2064b14956b1db7bf424e22&amp;imgtype=0&amp;src=http%3A%2F%2Fimg.mp.sohu.com%2Fupload%2F20170816%2F3e73a06847a243a8a9b35c3114014863_t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67744" y="2996952"/>
            <a:ext cx="3960440" cy="2418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272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9" end="9"/>
                                            </p:txEl>
                                          </p:spTgt>
                                        </p:tgtEl>
                                        <p:attrNameLst>
                                          <p:attrName>style.visibility</p:attrName>
                                        </p:attrNameLst>
                                      </p:cBhvr>
                                      <p:to>
                                        <p:strVal val="visible"/>
                                      </p:to>
                                    </p:set>
                                    <p:animEffect transition="in" filter="fade">
                                      <p:cBhvr>
                                        <p:cTn id="1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77754" y="2132856"/>
            <a:ext cx="2922116" cy="990600"/>
          </a:xfrm>
        </p:spPr>
        <p:txBody>
          <a:bodyPr/>
          <a:lstStyle/>
          <a:p>
            <a:r>
              <a:rPr lang="zh-CN" altLang="en-US" dirty="0">
                <a:solidFill>
                  <a:schemeClr val="tx1"/>
                </a:solidFill>
              </a:rPr>
              <a:t>苹果供应链成本：</a:t>
            </a:r>
            <a:br>
              <a:rPr lang="en-US" altLang="zh-CN" dirty="0">
                <a:solidFill>
                  <a:schemeClr val="tx1"/>
                </a:solidFill>
              </a:rPr>
            </a:br>
            <a:r>
              <a:rPr lang="zh-CN" altLang="en-US" dirty="0">
                <a:solidFill>
                  <a:schemeClr val="tx1"/>
                </a:solidFill>
              </a:rPr>
              <a:t>富士康利润仅</a:t>
            </a:r>
            <a:r>
              <a:rPr lang="en-US" altLang="zh-CN" dirty="0">
                <a:solidFill>
                  <a:schemeClr val="tx1"/>
                </a:solidFill>
              </a:rPr>
              <a:t>1.8%</a:t>
            </a:r>
            <a:endParaRPr lang="zh-CN" altLang="en-US" dirty="0">
              <a:solidFill>
                <a:schemeClr val="tx1"/>
              </a:solidFill>
            </a:endParaRPr>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07011" y="2420888"/>
            <a:ext cx="3275855" cy="2599700"/>
          </a:xfr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4005064"/>
            <a:ext cx="2957804" cy="1844967"/>
          </a:xfrm>
          <a:prstGeom prst="rect">
            <a:avLst/>
          </a:prstGeom>
        </p:spPr>
      </p:pic>
    </p:spTree>
    <p:extLst>
      <p:ext uri="{BB962C8B-B14F-4D97-AF65-F5344CB8AC3E}">
        <p14:creationId xmlns:p14="http://schemas.microsoft.com/office/powerpoint/2010/main" val="1427295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基本面</a:t>
            </a:r>
          </a:p>
        </p:txBody>
      </p:sp>
      <p:sp>
        <p:nvSpPr>
          <p:cNvPr id="3" name="内容占位符 2"/>
          <p:cNvSpPr>
            <a:spLocks noGrp="1"/>
          </p:cNvSpPr>
          <p:nvPr>
            <p:ph idx="1"/>
          </p:nvPr>
        </p:nvSpPr>
        <p:spPr/>
        <p:txBody>
          <a:bodyPr/>
          <a:lstStyle/>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pPr marL="0" indent="0">
              <a:buNone/>
            </a:pPr>
            <a:endParaRPr lang="en-US" altLang="zh-CN" sz="1600" dirty="0"/>
          </a:p>
          <a:p>
            <a:r>
              <a:rPr lang="en-US" altLang="zh-CN" sz="1400" dirty="0"/>
              <a:t>2020</a:t>
            </a:r>
            <a:r>
              <a:rPr lang="zh-CN" altLang="en-US" sz="1400" dirty="0"/>
              <a:t>年我国</a:t>
            </a:r>
            <a:r>
              <a:rPr lang="en-US" altLang="zh-CN" sz="1400" dirty="0"/>
              <a:t>GDP</a:t>
            </a:r>
            <a:r>
              <a:rPr lang="zh-CN" altLang="en-US" sz="1400" dirty="0"/>
              <a:t>为</a:t>
            </a:r>
            <a:r>
              <a:rPr lang="en-US" altLang="zh-CN" sz="1400" dirty="0"/>
              <a:t>101.5986</a:t>
            </a:r>
            <a:r>
              <a:rPr lang="zh-CN" altLang="en-US" sz="1400" dirty="0"/>
              <a:t>万亿元（</a:t>
            </a:r>
            <a:r>
              <a:rPr lang="en-US" altLang="zh-CN" sz="1400" dirty="0"/>
              <a:t>14.73</a:t>
            </a:r>
            <a:r>
              <a:rPr lang="zh-CN" altLang="en-US" sz="1400" dirty="0"/>
              <a:t>万亿美元），增长率</a:t>
            </a:r>
            <a:r>
              <a:rPr lang="en-US" altLang="zh-CN" sz="1400" dirty="0"/>
              <a:t>2.3%</a:t>
            </a:r>
          </a:p>
          <a:p>
            <a:r>
              <a:rPr lang="zh-CN" altLang="en-US" sz="1400" dirty="0"/>
              <a:t>世界第二大经济体（美国</a:t>
            </a:r>
            <a:r>
              <a:rPr lang="en-US" altLang="zh-CN" sz="1400" dirty="0"/>
              <a:t>20.9538</a:t>
            </a:r>
            <a:r>
              <a:rPr lang="zh-CN" altLang="en-US" sz="1400" dirty="0"/>
              <a:t>万亿美元，日本</a:t>
            </a:r>
            <a:r>
              <a:rPr lang="en-US" altLang="zh-CN" sz="1400" dirty="0"/>
              <a:t>5.05</a:t>
            </a:r>
            <a:r>
              <a:rPr lang="zh-CN" altLang="en-US" sz="1400" dirty="0"/>
              <a:t>万亿美元）</a:t>
            </a:r>
            <a:endParaRPr lang="en-US" altLang="zh-CN" sz="1400" dirty="0"/>
          </a:p>
          <a:p>
            <a:r>
              <a:rPr lang="zh-CN" altLang="en-US" sz="1400" dirty="0"/>
              <a:t>人均</a:t>
            </a:r>
            <a:r>
              <a:rPr lang="en-US" altLang="zh-CN" sz="1400" dirty="0"/>
              <a:t>GDP</a:t>
            </a:r>
            <a:r>
              <a:rPr lang="zh-CN" altLang="en-US" sz="1400" dirty="0"/>
              <a:t>为</a:t>
            </a:r>
            <a:r>
              <a:rPr lang="en-US" altLang="zh-CN" sz="1400" dirty="0"/>
              <a:t>1.05</a:t>
            </a:r>
            <a:r>
              <a:rPr lang="zh-CN" altLang="en-US" sz="1400" dirty="0"/>
              <a:t>万美元，连续两年超过</a:t>
            </a:r>
            <a:r>
              <a:rPr lang="en-US" altLang="zh-CN" sz="1400" dirty="0"/>
              <a:t>1</a:t>
            </a:r>
            <a:r>
              <a:rPr lang="zh-CN" altLang="en-US" sz="1400" dirty="0"/>
              <a:t>万美元，进入世界银行中高收入国家行列</a:t>
            </a:r>
            <a:endParaRPr lang="en-US" altLang="zh-CN" sz="1400" dirty="0"/>
          </a:p>
          <a:p>
            <a:r>
              <a:rPr lang="en-US" altLang="zh-CN" sz="1400" dirty="0"/>
              <a:t>39</a:t>
            </a:r>
            <a:r>
              <a:rPr lang="zh-CN" altLang="en-US" sz="1400" dirty="0"/>
              <a:t>个工业大类、</a:t>
            </a:r>
            <a:r>
              <a:rPr lang="en-US" altLang="zh-CN" sz="1400" dirty="0"/>
              <a:t>191</a:t>
            </a:r>
            <a:r>
              <a:rPr lang="zh-CN" altLang="en-US" sz="1400" dirty="0"/>
              <a:t>个中类和</a:t>
            </a:r>
            <a:r>
              <a:rPr lang="en-US" altLang="zh-CN" sz="1400" dirty="0"/>
              <a:t>525</a:t>
            </a:r>
            <a:r>
              <a:rPr lang="zh-CN" altLang="en-US" sz="1400" dirty="0"/>
              <a:t>个小类，全世界唯一拥有全产业链的国家</a:t>
            </a:r>
            <a:endParaRPr lang="en-US" altLang="zh-CN" sz="1400" dirty="0"/>
          </a:p>
          <a:p>
            <a:r>
              <a:rPr lang="zh-CN" altLang="en-US" sz="1400" dirty="0"/>
              <a:t>世界最大出口国，</a:t>
            </a:r>
            <a:r>
              <a:rPr lang="en-US" altLang="zh-CN" sz="1400" dirty="0"/>
              <a:t>120</a:t>
            </a:r>
            <a:r>
              <a:rPr lang="zh-CN" altLang="en-US" sz="1400" dirty="0"/>
              <a:t>个国家的最大贸易伙伴</a:t>
            </a:r>
          </a:p>
          <a:p>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145" y="2115618"/>
            <a:ext cx="3721493" cy="2055881"/>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4378" y="2105613"/>
            <a:ext cx="3829013" cy="2065886"/>
          </a:xfrm>
          <a:prstGeom prst="rect">
            <a:avLst/>
          </a:prstGeom>
        </p:spPr>
      </p:pic>
    </p:spTree>
    <p:extLst>
      <p:ext uri="{BB962C8B-B14F-4D97-AF65-F5344CB8AC3E}">
        <p14:creationId xmlns:p14="http://schemas.microsoft.com/office/powerpoint/2010/main" val="4219381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9" end="9"/>
                                            </p:txEl>
                                          </p:spTgt>
                                        </p:tgtEl>
                                        <p:attrNameLst>
                                          <p:attrName>style.visibility</p:attrName>
                                        </p:attrNameLst>
                                      </p:cBhvr>
                                      <p:to>
                                        <p:strVal val="visible"/>
                                      </p:to>
                                    </p:set>
                                    <p:animEffect transition="in" filter="fade">
                                      <p:cBhvr>
                                        <p:cTn id="12" dur="500"/>
                                        <p:tgtEl>
                                          <p:spTgt spid="3">
                                            <p:txEl>
                                              <p:pRg st="9" end="9"/>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animEffect transition="in" filter="fade">
                                      <p:cBhvr>
                                        <p:cTn id="23" dur="500"/>
                                        <p:tgtEl>
                                          <p:spTgt spid="3">
                                            <p:txEl>
                                              <p:pRg st="10" end="1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11" end="11"/>
                                            </p:txEl>
                                          </p:spTgt>
                                        </p:tgtEl>
                                        <p:attrNameLst>
                                          <p:attrName>style.visibility</p:attrName>
                                        </p:attrNameLst>
                                      </p:cBhvr>
                                      <p:to>
                                        <p:strVal val="visible"/>
                                      </p:to>
                                    </p:set>
                                    <p:animEffect transition="in" filter="fade">
                                      <p:cBhvr>
                                        <p:cTn id="28" dur="500"/>
                                        <p:tgtEl>
                                          <p:spTgt spid="3">
                                            <p:txEl>
                                              <p:pRg st="11" end="1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animEffect transition="in" filter="fade">
                                      <p:cBhvr>
                                        <p:cTn id="33"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二、存在的问题</a:t>
            </a:r>
          </a:p>
        </p:txBody>
      </p:sp>
      <p:sp>
        <p:nvSpPr>
          <p:cNvPr id="3" name="内容占位符 2"/>
          <p:cNvSpPr>
            <a:spLocks noGrp="1"/>
          </p:cNvSpPr>
          <p:nvPr>
            <p:ph idx="1"/>
          </p:nvPr>
        </p:nvSpPr>
        <p:spPr/>
        <p:txBody>
          <a:bodyPr/>
          <a:lstStyle/>
          <a:p>
            <a:pPr marL="0" indent="0">
              <a:buNone/>
            </a:pPr>
            <a:r>
              <a:rPr lang="zh-CN" altLang="zh-CN" b="1" dirty="0"/>
              <a:t>世界</a:t>
            </a:r>
            <a:r>
              <a:rPr lang="en-US" altLang="zh-CN" b="1" dirty="0"/>
              <a:t>500</a:t>
            </a:r>
            <a:r>
              <a:rPr lang="zh-CN" altLang="zh-CN" b="1" dirty="0"/>
              <a:t>强榜单 中国上榜公司多但利润低传统行业多</a:t>
            </a:r>
            <a:endParaRPr lang="en-US" altLang="zh-CN" b="1" dirty="0"/>
          </a:p>
          <a:p>
            <a:pPr marL="0" indent="0">
              <a:buNone/>
            </a:pPr>
            <a:r>
              <a:rPr lang="zh-CN" altLang="en-US" sz="1800" dirty="0"/>
              <a:t>中国上榜的</a:t>
            </a:r>
            <a:r>
              <a:rPr lang="en-US" altLang="zh-CN" sz="1800" dirty="0"/>
              <a:t>500</a:t>
            </a:r>
            <a:r>
              <a:rPr lang="zh-CN" altLang="en-US" sz="1800" dirty="0"/>
              <a:t>强企业前</a:t>
            </a:r>
            <a:r>
              <a:rPr lang="en-US" altLang="zh-CN" sz="1800" dirty="0"/>
              <a:t>20</a:t>
            </a:r>
            <a:r>
              <a:rPr lang="zh-CN" altLang="en-US" sz="1800" dirty="0"/>
              <a:t>名</a:t>
            </a:r>
            <a:endParaRPr lang="en-US" altLang="zh-CN" b="1" dirty="0"/>
          </a:p>
          <a:p>
            <a:pPr marL="0" indent="0">
              <a:buNone/>
            </a:pPr>
            <a:endParaRPr lang="en-US" altLang="zh-CN" b="1" dirty="0"/>
          </a:p>
          <a:p>
            <a:pPr marL="0" indent="0">
              <a:buNone/>
            </a:pPr>
            <a:endParaRPr lang="en-US" altLang="zh-CN" b="1" dirty="0"/>
          </a:p>
          <a:p>
            <a:pPr marL="0" indent="0">
              <a:buNone/>
            </a:pPr>
            <a:endParaRPr lang="en-US" altLang="zh-CN" b="1" dirty="0"/>
          </a:p>
          <a:p>
            <a:pPr marL="0" indent="0">
              <a:buNone/>
            </a:pPr>
            <a:endParaRPr lang="en-US" altLang="zh-CN" sz="1200" u="sng" dirty="0">
              <a:hlinkClick r:id="rId2"/>
            </a:endParaRPr>
          </a:p>
          <a:p>
            <a:pPr marL="0" indent="0">
              <a:buNone/>
            </a:pPr>
            <a:endParaRPr lang="en-US" altLang="zh-CN" sz="1200" u="sng" dirty="0">
              <a:hlinkClick r:id="rId2"/>
            </a:endParaRPr>
          </a:p>
          <a:p>
            <a:pPr marL="0" indent="0">
              <a:buNone/>
            </a:pPr>
            <a:endParaRPr lang="en-US" altLang="zh-CN" sz="1200" u="sng" dirty="0">
              <a:hlinkClick r:id="rId2"/>
            </a:endParaRPr>
          </a:p>
          <a:p>
            <a:pPr marL="0" indent="0">
              <a:buNone/>
            </a:pPr>
            <a:endParaRPr lang="en-US" altLang="zh-CN" sz="1200" u="sng" dirty="0">
              <a:hlinkClick r:id="rId2"/>
            </a:endParaRPr>
          </a:p>
          <a:p>
            <a:pPr marL="0" indent="0">
              <a:buNone/>
            </a:pPr>
            <a:endParaRPr lang="en-US" altLang="zh-CN" sz="1200" u="sng" dirty="0">
              <a:hlinkClick r:id="rId2"/>
            </a:endParaRPr>
          </a:p>
          <a:p>
            <a:pPr marL="0" indent="0">
              <a:buNone/>
            </a:pPr>
            <a:endParaRPr lang="en-US" altLang="zh-CN" sz="1200" u="sng" dirty="0">
              <a:hlinkClick r:id="rId2"/>
            </a:endParaRPr>
          </a:p>
          <a:p>
            <a:pPr marL="0" indent="0">
              <a:buNone/>
            </a:pPr>
            <a:endParaRPr lang="en-US" altLang="zh-CN" sz="1200" u="sng" dirty="0">
              <a:hlinkClick r:id="rId2"/>
            </a:endParaRPr>
          </a:p>
          <a:p>
            <a:pPr marL="0" indent="0">
              <a:buNone/>
            </a:pPr>
            <a:r>
              <a:rPr lang="en-US" altLang="zh-CN" sz="1200" u="sng" dirty="0">
                <a:hlinkClick r:id="rId2"/>
              </a:rPr>
              <a:t>https://news.china.com/t_c2o1MDBxYmQ.html</a:t>
            </a:r>
            <a:endParaRPr lang="zh-CN" altLang="zh-CN" sz="1200" dirty="0"/>
          </a:p>
          <a:p>
            <a:pPr marL="0" indent="0">
              <a:buNone/>
            </a:pPr>
            <a:endParaRPr lang="en-US" altLang="zh-CN" b="1" dirty="0"/>
          </a:p>
        </p:txBody>
      </p:sp>
      <p:pic>
        <p:nvPicPr>
          <p:cNvPr id="5" name="图片 4" descr="https://img3.utuku.china.com/650x0/news/20190722/1fdb679e-7b20-4f20-be97-a8b6c11e29db.jpg"/>
          <p:cNvPicPr/>
          <p:nvPr/>
        </p:nvPicPr>
        <p:blipFill>
          <a:blip r:embed="rId3">
            <a:extLst>
              <a:ext uri="{28A0092B-C50C-407E-A947-70E740481C1C}">
                <a14:useLocalDpi xmlns:a14="http://schemas.microsoft.com/office/drawing/2010/main" val="0"/>
              </a:ext>
            </a:extLst>
          </a:blip>
          <a:srcRect/>
          <a:stretch>
            <a:fillRect/>
          </a:stretch>
        </p:blipFill>
        <p:spPr bwMode="auto">
          <a:xfrm>
            <a:off x="539552" y="2708920"/>
            <a:ext cx="3816424" cy="3548782"/>
          </a:xfrm>
          <a:prstGeom prst="rect">
            <a:avLst/>
          </a:prstGeom>
          <a:noFill/>
          <a:ln>
            <a:noFill/>
          </a:ln>
        </p:spPr>
      </p:pic>
      <p:pic>
        <p:nvPicPr>
          <p:cNvPr id="6" name="图片 5" descr="https://img0.utuku.china.com/650x0/news/20190722/4780f09c-f84e-470f-a338-c96ce0aa3206.jpg"/>
          <p:cNvPicPr/>
          <p:nvPr/>
        </p:nvPicPr>
        <p:blipFill>
          <a:blip r:embed="rId4">
            <a:extLst>
              <a:ext uri="{28A0092B-C50C-407E-A947-70E740481C1C}">
                <a14:useLocalDpi xmlns:a14="http://schemas.microsoft.com/office/drawing/2010/main" val="0"/>
              </a:ext>
            </a:extLst>
          </a:blip>
          <a:srcRect/>
          <a:stretch>
            <a:fillRect/>
          </a:stretch>
        </p:blipFill>
        <p:spPr bwMode="auto">
          <a:xfrm>
            <a:off x="4486610" y="2656385"/>
            <a:ext cx="4045830" cy="3601317"/>
          </a:xfrm>
          <a:prstGeom prst="rect">
            <a:avLst/>
          </a:prstGeom>
          <a:noFill/>
          <a:ln>
            <a:noFill/>
          </a:ln>
        </p:spPr>
      </p:pic>
    </p:spTree>
    <p:extLst>
      <p:ext uri="{BB962C8B-B14F-4D97-AF65-F5344CB8AC3E}">
        <p14:creationId xmlns:p14="http://schemas.microsoft.com/office/powerpoint/2010/main" val="15725935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二、存在的问题</a:t>
            </a:r>
          </a:p>
        </p:txBody>
      </p:sp>
      <p:sp>
        <p:nvSpPr>
          <p:cNvPr id="3" name="内容占位符 2"/>
          <p:cNvSpPr>
            <a:spLocks noGrp="1"/>
          </p:cNvSpPr>
          <p:nvPr>
            <p:ph idx="1"/>
          </p:nvPr>
        </p:nvSpPr>
        <p:spPr/>
        <p:txBody>
          <a:bodyPr/>
          <a:lstStyle/>
          <a:p>
            <a:pPr marL="0" indent="0">
              <a:buNone/>
            </a:pPr>
            <a:r>
              <a:rPr lang="zh-CN" altLang="zh-CN" b="1" dirty="0"/>
              <a:t>世界</a:t>
            </a:r>
            <a:r>
              <a:rPr lang="en-US" altLang="zh-CN" b="1" dirty="0"/>
              <a:t>500</a:t>
            </a:r>
            <a:r>
              <a:rPr lang="zh-CN" altLang="zh-CN" b="1" dirty="0"/>
              <a:t>强榜单 中国上榜公司多但利润低传统行业多</a:t>
            </a:r>
            <a:endParaRPr lang="en-US" altLang="zh-CN" b="1" dirty="0"/>
          </a:p>
          <a:p>
            <a:pPr marL="0" indent="0">
              <a:buNone/>
            </a:pPr>
            <a:r>
              <a:rPr lang="zh-CN" altLang="zh-CN" sz="1800" dirty="0"/>
              <a:t>世界</a:t>
            </a:r>
            <a:r>
              <a:rPr lang="en-US" altLang="zh-CN" sz="1800" dirty="0"/>
              <a:t>500</a:t>
            </a:r>
            <a:r>
              <a:rPr lang="zh-CN" altLang="zh-CN" sz="1800" dirty="0"/>
              <a:t>强利润榜前</a:t>
            </a:r>
            <a:r>
              <a:rPr lang="en-US" altLang="zh-CN" sz="1800" dirty="0"/>
              <a:t>10</a:t>
            </a:r>
            <a:r>
              <a:rPr lang="zh-CN" altLang="zh-CN" sz="1800" dirty="0"/>
              <a:t>位</a:t>
            </a:r>
            <a:endParaRPr lang="en-US" altLang="zh-CN" sz="1800" b="1" dirty="0"/>
          </a:p>
          <a:p>
            <a:pPr marL="0" indent="0">
              <a:buNone/>
            </a:pPr>
            <a:endParaRPr lang="en-US" altLang="zh-CN" b="1" dirty="0"/>
          </a:p>
          <a:p>
            <a:pPr marL="0" indent="0">
              <a:buNone/>
            </a:pPr>
            <a:endParaRPr lang="en-US" altLang="zh-CN" b="1" dirty="0"/>
          </a:p>
          <a:p>
            <a:pPr marL="0" indent="0">
              <a:buNone/>
            </a:pPr>
            <a:endParaRPr lang="en-US" altLang="zh-CN" b="1" dirty="0"/>
          </a:p>
          <a:p>
            <a:pPr marL="0" indent="0">
              <a:buNone/>
            </a:pPr>
            <a:endParaRPr lang="en-US" altLang="zh-CN" b="1" dirty="0"/>
          </a:p>
          <a:p>
            <a:pPr marL="0" indent="0">
              <a:buNone/>
            </a:pPr>
            <a:endParaRPr lang="en-US" altLang="zh-CN" sz="1200" u="sng" dirty="0">
              <a:hlinkClick r:id="rId2"/>
            </a:endParaRPr>
          </a:p>
          <a:p>
            <a:pPr marL="0" indent="0">
              <a:buNone/>
            </a:pPr>
            <a:endParaRPr lang="en-US" altLang="zh-CN" sz="1200" u="sng" dirty="0">
              <a:hlinkClick r:id="rId2"/>
            </a:endParaRPr>
          </a:p>
          <a:p>
            <a:pPr marL="0" indent="0">
              <a:buNone/>
            </a:pPr>
            <a:endParaRPr lang="en-US" altLang="zh-CN" sz="1200" u="sng" dirty="0">
              <a:hlinkClick r:id="rId2"/>
            </a:endParaRPr>
          </a:p>
          <a:p>
            <a:pPr marL="0" indent="0">
              <a:buNone/>
            </a:pPr>
            <a:endParaRPr lang="en-US" altLang="zh-CN" sz="1200" u="sng" dirty="0">
              <a:hlinkClick r:id="rId2"/>
            </a:endParaRPr>
          </a:p>
          <a:p>
            <a:pPr marL="0" indent="0">
              <a:buNone/>
            </a:pPr>
            <a:endParaRPr lang="en-US" altLang="zh-CN" sz="1200" u="sng" dirty="0">
              <a:hlinkClick r:id="rId2"/>
            </a:endParaRPr>
          </a:p>
          <a:p>
            <a:pPr marL="0" indent="0">
              <a:buNone/>
            </a:pPr>
            <a:r>
              <a:rPr lang="en-US" altLang="zh-CN" sz="1200" u="sng" dirty="0">
                <a:hlinkClick r:id="rId2"/>
              </a:rPr>
              <a:t>https://news.china.com/t_c2o1MDBxYmQ.html</a:t>
            </a:r>
            <a:endParaRPr lang="zh-CN" altLang="zh-CN" sz="1200" dirty="0"/>
          </a:p>
          <a:p>
            <a:pPr marL="0" indent="0">
              <a:buNone/>
            </a:pPr>
            <a:endParaRPr lang="en-US" altLang="zh-CN" b="1" dirty="0"/>
          </a:p>
        </p:txBody>
      </p:sp>
      <p:pic>
        <p:nvPicPr>
          <p:cNvPr id="4" name="图片 3" descr="https://img2.utuku.china.com/650x0/news/20190722/60e1abe1-29f7-4ac0-815e-afb365058c2f.jpg"/>
          <p:cNvPicPr/>
          <p:nvPr/>
        </p:nvPicPr>
        <p:blipFill>
          <a:blip r:embed="rId3">
            <a:extLst>
              <a:ext uri="{28A0092B-C50C-407E-A947-70E740481C1C}">
                <a14:useLocalDpi xmlns:a14="http://schemas.microsoft.com/office/drawing/2010/main" val="0"/>
              </a:ext>
            </a:extLst>
          </a:blip>
          <a:srcRect/>
          <a:stretch>
            <a:fillRect/>
          </a:stretch>
        </p:blipFill>
        <p:spPr bwMode="auto">
          <a:xfrm>
            <a:off x="539552" y="2708920"/>
            <a:ext cx="3960440" cy="3547865"/>
          </a:xfrm>
          <a:prstGeom prst="rect">
            <a:avLst/>
          </a:prstGeom>
          <a:noFill/>
          <a:ln>
            <a:noFill/>
          </a:ln>
        </p:spPr>
      </p:pic>
      <p:sp>
        <p:nvSpPr>
          <p:cNvPr id="5" name="内容占位符 2"/>
          <p:cNvSpPr txBox="1">
            <a:spLocks/>
          </p:cNvSpPr>
          <p:nvPr/>
        </p:nvSpPr>
        <p:spPr bwMode="auto">
          <a:xfrm>
            <a:off x="4919210" y="2746152"/>
            <a:ext cx="3849942" cy="35283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57175" indent="-257175" algn="l" rtl="0" fontAlgn="base">
              <a:lnSpc>
                <a:spcPct val="150000"/>
              </a:lnSpc>
              <a:spcBef>
                <a:spcPts val="0"/>
              </a:spcBef>
              <a:spcAft>
                <a:spcPct val="0"/>
              </a:spcAft>
              <a:buClr>
                <a:srgbClr val="800080"/>
              </a:buClr>
              <a:buFont typeface="Wingdings" pitchFamily="2" charset="2"/>
              <a:buChar char="v"/>
              <a:defRPr sz="2400">
                <a:solidFill>
                  <a:schemeClr val="tx2"/>
                </a:solidFill>
                <a:latin typeface="+mj-ea"/>
                <a:ea typeface="+mj-ea"/>
                <a:cs typeface="+mn-cs"/>
              </a:defRPr>
            </a:lvl1pPr>
            <a:lvl2pPr marL="557213" indent="-214313" algn="l" rtl="0" fontAlgn="base">
              <a:lnSpc>
                <a:spcPct val="150000"/>
              </a:lnSpc>
              <a:spcBef>
                <a:spcPts val="0"/>
              </a:spcBef>
              <a:spcAft>
                <a:spcPct val="0"/>
              </a:spcAft>
              <a:buClr>
                <a:srgbClr val="800080"/>
              </a:buClr>
              <a:buFont typeface="Wingdings" pitchFamily="2" charset="2"/>
              <a:buChar char="§"/>
              <a:defRPr sz="2100">
                <a:solidFill>
                  <a:schemeClr val="tx2"/>
                </a:solidFill>
                <a:latin typeface="+mj-ea"/>
                <a:ea typeface="+mj-ea"/>
              </a:defRPr>
            </a:lvl2pPr>
            <a:lvl3pPr marL="857250" indent="-171450" algn="l" rtl="0" fontAlgn="base">
              <a:lnSpc>
                <a:spcPct val="150000"/>
              </a:lnSpc>
              <a:spcBef>
                <a:spcPts val="0"/>
              </a:spcBef>
              <a:spcAft>
                <a:spcPct val="0"/>
              </a:spcAft>
              <a:buClr>
                <a:srgbClr val="800080"/>
              </a:buClr>
              <a:buChar char="•"/>
              <a:defRPr sz="2400">
                <a:solidFill>
                  <a:schemeClr val="tx2"/>
                </a:solidFill>
                <a:latin typeface="+mj-ea"/>
                <a:ea typeface="+mj-ea"/>
              </a:defRPr>
            </a:lvl3pPr>
            <a:lvl4pPr marL="1200150" indent="-171450" algn="l" rtl="0" fontAlgn="base">
              <a:lnSpc>
                <a:spcPct val="150000"/>
              </a:lnSpc>
              <a:spcBef>
                <a:spcPts val="0"/>
              </a:spcBef>
              <a:spcAft>
                <a:spcPct val="0"/>
              </a:spcAft>
              <a:buClr>
                <a:srgbClr val="800080"/>
              </a:buClr>
              <a:buChar char="–"/>
              <a:defRPr sz="1500">
                <a:solidFill>
                  <a:schemeClr val="tx2"/>
                </a:solidFill>
                <a:latin typeface="+mj-ea"/>
                <a:ea typeface="+mj-ea"/>
              </a:defRPr>
            </a:lvl4pPr>
            <a:lvl5pPr marL="1543050" indent="-171450" algn="l" rtl="0" fontAlgn="base">
              <a:lnSpc>
                <a:spcPct val="150000"/>
              </a:lnSpc>
              <a:spcBef>
                <a:spcPts val="0"/>
              </a:spcBef>
              <a:spcAft>
                <a:spcPct val="0"/>
              </a:spcAft>
              <a:buClr>
                <a:srgbClr val="800080"/>
              </a:buClr>
              <a:buChar char="»"/>
              <a:defRPr sz="1500">
                <a:solidFill>
                  <a:schemeClr val="tx2"/>
                </a:solidFill>
                <a:latin typeface="+mj-ea"/>
                <a:ea typeface="+mj-ea"/>
              </a:defRPr>
            </a:lvl5pPr>
            <a:lvl6pPr marL="1885950" indent="-171450" algn="l" rtl="0" eaLnBrk="1" fontAlgn="base" hangingPunct="1">
              <a:spcBef>
                <a:spcPct val="20000"/>
              </a:spcBef>
              <a:spcAft>
                <a:spcPct val="0"/>
              </a:spcAft>
              <a:buClr>
                <a:srgbClr val="800080"/>
              </a:buClr>
              <a:buChar char="»"/>
              <a:defRPr sz="1500">
                <a:solidFill>
                  <a:schemeClr val="tx2"/>
                </a:solidFill>
                <a:latin typeface="+mn-lt"/>
              </a:defRPr>
            </a:lvl6pPr>
            <a:lvl7pPr marL="2228850" indent="-171450" algn="l" rtl="0" eaLnBrk="1" fontAlgn="base" hangingPunct="1">
              <a:spcBef>
                <a:spcPct val="20000"/>
              </a:spcBef>
              <a:spcAft>
                <a:spcPct val="0"/>
              </a:spcAft>
              <a:buClr>
                <a:srgbClr val="800080"/>
              </a:buClr>
              <a:buChar char="»"/>
              <a:defRPr sz="1500">
                <a:solidFill>
                  <a:schemeClr val="tx2"/>
                </a:solidFill>
                <a:latin typeface="+mn-lt"/>
              </a:defRPr>
            </a:lvl7pPr>
            <a:lvl8pPr marL="2571750" indent="-171450" algn="l" rtl="0" eaLnBrk="1" fontAlgn="base" hangingPunct="1">
              <a:spcBef>
                <a:spcPct val="20000"/>
              </a:spcBef>
              <a:spcAft>
                <a:spcPct val="0"/>
              </a:spcAft>
              <a:buClr>
                <a:srgbClr val="800080"/>
              </a:buClr>
              <a:buChar char="»"/>
              <a:defRPr sz="1500">
                <a:solidFill>
                  <a:schemeClr val="tx2"/>
                </a:solidFill>
                <a:latin typeface="+mn-lt"/>
              </a:defRPr>
            </a:lvl8pPr>
            <a:lvl9pPr marL="2914650" indent="-171450" algn="l" rtl="0" eaLnBrk="1" fontAlgn="base" hangingPunct="1">
              <a:spcBef>
                <a:spcPct val="20000"/>
              </a:spcBef>
              <a:spcAft>
                <a:spcPct val="0"/>
              </a:spcAft>
              <a:buClr>
                <a:srgbClr val="800080"/>
              </a:buClr>
              <a:buChar char="»"/>
              <a:defRPr sz="1500">
                <a:solidFill>
                  <a:schemeClr val="tx2"/>
                </a:solidFill>
                <a:latin typeface="+mn-lt"/>
              </a:defRPr>
            </a:lvl9pPr>
          </a:lstStyle>
          <a:p>
            <a:pPr marL="0" indent="0">
              <a:buFont typeface="Wingdings" pitchFamily="2" charset="2"/>
              <a:buNone/>
            </a:pPr>
            <a:r>
              <a:rPr lang="zh-CN" altLang="zh-CN" sz="1600" kern="0" dirty="0"/>
              <a:t>中国上榜公司的近半数利润来自银行。</a:t>
            </a:r>
            <a:endParaRPr lang="en-US" altLang="zh-CN" sz="1600" kern="0" dirty="0"/>
          </a:p>
          <a:p>
            <a:pPr marL="0" indent="0">
              <a:buFont typeface="Wingdings" pitchFamily="2" charset="2"/>
              <a:buNone/>
            </a:pPr>
            <a:r>
              <a:rPr lang="zh-CN" altLang="zh-CN" sz="1600" kern="0" dirty="0"/>
              <a:t>如果不计算</a:t>
            </a:r>
            <a:r>
              <a:rPr lang="en-US" altLang="zh-CN" sz="1600" kern="0" dirty="0"/>
              <a:t>11</a:t>
            </a:r>
            <a:r>
              <a:rPr lang="zh-CN" altLang="zh-CN" sz="1600" kern="0" dirty="0"/>
              <a:t>家银行的利润，其他</a:t>
            </a:r>
            <a:r>
              <a:rPr lang="en-US" altLang="zh-CN" sz="1600" kern="0" dirty="0"/>
              <a:t>108</a:t>
            </a:r>
            <a:r>
              <a:rPr lang="zh-CN" altLang="zh-CN" sz="1600" kern="0" dirty="0"/>
              <a:t>家中国上榜企业的平均利润只有</a:t>
            </a:r>
            <a:r>
              <a:rPr lang="en-US" altLang="zh-CN" sz="1600" kern="0" dirty="0"/>
              <a:t>19.2</a:t>
            </a:r>
            <a:r>
              <a:rPr lang="zh-CN" altLang="zh-CN" sz="1600" kern="0" dirty="0"/>
              <a:t>亿美元。</a:t>
            </a:r>
            <a:endParaRPr lang="en-US" altLang="zh-CN" sz="1600" kern="0" dirty="0"/>
          </a:p>
          <a:p>
            <a:pPr marL="0" indent="0">
              <a:buFont typeface="Wingdings" pitchFamily="2" charset="2"/>
              <a:buNone/>
            </a:pPr>
            <a:r>
              <a:rPr lang="zh-CN" altLang="zh-CN" sz="1600" kern="0" dirty="0"/>
              <a:t>如果不计算银行的利润，美国其他</a:t>
            </a:r>
            <a:r>
              <a:rPr lang="en-US" altLang="zh-CN" sz="1600" kern="0" dirty="0"/>
              <a:t>113</a:t>
            </a:r>
            <a:r>
              <a:rPr lang="zh-CN" altLang="zh-CN" sz="1600" kern="0" dirty="0"/>
              <a:t>家企业平均利润高达</a:t>
            </a:r>
            <a:r>
              <a:rPr lang="en-US" altLang="zh-CN" sz="1600" kern="0" dirty="0"/>
              <a:t>52.8</a:t>
            </a:r>
            <a:r>
              <a:rPr lang="zh-CN" altLang="zh-CN" sz="1600" kern="0" dirty="0"/>
              <a:t>亿美元。这个数字是中国企业的近</a:t>
            </a:r>
            <a:r>
              <a:rPr lang="en-US" altLang="zh-CN" sz="1600" kern="0" dirty="0"/>
              <a:t>3</a:t>
            </a:r>
            <a:r>
              <a:rPr lang="zh-CN" altLang="zh-CN" sz="1600" kern="0" dirty="0"/>
              <a:t>倍。</a:t>
            </a:r>
          </a:p>
        </p:txBody>
      </p:sp>
    </p:spTree>
    <p:extLst>
      <p:ext uri="{BB962C8B-B14F-4D97-AF65-F5344CB8AC3E}">
        <p14:creationId xmlns:p14="http://schemas.microsoft.com/office/powerpoint/2010/main" val="29467424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pPr marL="0" indent="0">
              <a:buNone/>
            </a:pPr>
            <a:r>
              <a:rPr lang="zh-CN" altLang="en-US" dirty="0"/>
              <a:t>经济“脱实向虚”</a:t>
            </a:r>
            <a:endParaRPr lang="en-US" altLang="zh-CN" dirty="0"/>
          </a:p>
          <a:p>
            <a:r>
              <a:rPr lang="zh-CN" altLang="en-US" sz="2000" dirty="0"/>
              <a:t>金融化</a:t>
            </a:r>
            <a:endParaRPr lang="en-US" altLang="zh-CN" sz="2000" dirty="0"/>
          </a:p>
          <a:p>
            <a:pPr marL="0" indent="0">
              <a:buNone/>
            </a:pPr>
            <a:r>
              <a:rPr lang="en-US" altLang="zh-CN" sz="2000" dirty="0"/>
              <a:t>          </a:t>
            </a:r>
            <a:r>
              <a:rPr lang="zh-CN" altLang="en-US" sz="2000" dirty="0"/>
              <a:t>银行业（间接金融）</a:t>
            </a:r>
            <a:endParaRPr lang="en-US" altLang="zh-CN" sz="2000" dirty="0"/>
          </a:p>
          <a:p>
            <a:pPr marL="0" indent="0">
              <a:buNone/>
            </a:pPr>
            <a:r>
              <a:rPr lang="en-US" altLang="zh-CN" sz="2000" dirty="0"/>
              <a:t>          </a:t>
            </a:r>
            <a:r>
              <a:rPr lang="zh-CN" altLang="en-US" sz="2000" dirty="0"/>
              <a:t>证券业（直接金融）</a:t>
            </a:r>
            <a:endParaRPr lang="en-US" altLang="zh-CN" sz="2000" dirty="0"/>
          </a:p>
          <a:p>
            <a:r>
              <a:rPr lang="zh-CN" altLang="en-US" sz="2000" dirty="0"/>
              <a:t>盈利能力：淘宝 </a:t>
            </a:r>
            <a:r>
              <a:rPr lang="en-US" altLang="zh-CN" sz="2000" dirty="0"/>
              <a:t>vs </a:t>
            </a:r>
            <a:r>
              <a:rPr lang="zh-CN" altLang="en-US" sz="2000" dirty="0"/>
              <a:t>京东</a:t>
            </a:r>
          </a:p>
        </p:txBody>
      </p:sp>
      <p:pic>
        <p:nvPicPr>
          <p:cNvPr id="4" name="图片 3"/>
          <p:cNvPicPr>
            <a:picLocks noChangeAspect="1"/>
          </p:cNvPicPr>
          <p:nvPr/>
        </p:nvPicPr>
        <p:blipFill>
          <a:blip r:embed="rId2"/>
          <a:stretch>
            <a:fillRect/>
          </a:stretch>
        </p:blipFill>
        <p:spPr>
          <a:xfrm>
            <a:off x="4211960" y="2852936"/>
            <a:ext cx="4675479" cy="3410521"/>
          </a:xfrm>
          <a:prstGeom prst="rect">
            <a:avLst/>
          </a:prstGeom>
        </p:spPr>
      </p:pic>
      <p:sp>
        <p:nvSpPr>
          <p:cNvPr id="5" name="圆角矩形 4"/>
          <p:cNvSpPr/>
          <p:nvPr/>
        </p:nvSpPr>
        <p:spPr>
          <a:xfrm>
            <a:off x="4317451" y="2420888"/>
            <a:ext cx="4464496" cy="43204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2019</a:t>
            </a:r>
            <a:r>
              <a:rPr lang="zh-CN" altLang="en-US" dirty="0">
                <a:solidFill>
                  <a:schemeClr val="tx1"/>
                </a:solidFill>
              </a:rPr>
              <a:t>年中国世界</a:t>
            </a:r>
            <a:r>
              <a:rPr lang="en-US" altLang="zh-CN" dirty="0">
                <a:solidFill>
                  <a:schemeClr val="tx1"/>
                </a:solidFill>
              </a:rPr>
              <a:t>500</a:t>
            </a:r>
            <a:r>
              <a:rPr lang="zh-CN" altLang="en-US" dirty="0">
                <a:solidFill>
                  <a:schemeClr val="tx1"/>
                </a:solidFill>
              </a:rPr>
              <a:t>强中最赚钱行业</a:t>
            </a:r>
            <a:r>
              <a:rPr lang="en-US" altLang="zh-CN" dirty="0">
                <a:solidFill>
                  <a:schemeClr val="tx1"/>
                </a:solidFill>
              </a:rPr>
              <a:t>top10</a:t>
            </a:r>
            <a:endParaRPr lang="zh-CN" altLang="en-US" dirty="0">
              <a:solidFill>
                <a:schemeClr val="tx1"/>
              </a:solidFill>
            </a:endParaRPr>
          </a:p>
        </p:txBody>
      </p:sp>
    </p:spTree>
    <p:extLst>
      <p:ext uri="{BB962C8B-B14F-4D97-AF65-F5344CB8AC3E}">
        <p14:creationId xmlns:p14="http://schemas.microsoft.com/office/powerpoint/2010/main" val="1583258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1000"/>
                                        <p:tgtEl>
                                          <p:spTgt spid="3">
                                            <p:txEl>
                                              <p:pRg st="4" end="4"/>
                                            </p:txEl>
                                          </p:spTgt>
                                        </p:tgtEl>
                                      </p:cBhvr>
                                    </p:animEffect>
                                    <p:anim calcmode="lin" valueType="num">
                                      <p:cBhvr>
                                        <p:cTn id="3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二、存在的问题</a:t>
            </a:r>
          </a:p>
        </p:txBody>
      </p:sp>
      <p:sp>
        <p:nvSpPr>
          <p:cNvPr id="3" name="内容占位符 2"/>
          <p:cNvSpPr>
            <a:spLocks noGrp="1"/>
          </p:cNvSpPr>
          <p:nvPr>
            <p:ph idx="1"/>
          </p:nvPr>
        </p:nvSpPr>
        <p:spPr/>
        <p:txBody>
          <a:bodyPr/>
          <a:lstStyle/>
          <a:p>
            <a:pPr marL="0" indent="0">
              <a:buNone/>
            </a:pPr>
            <a:r>
              <a:rPr lang="zh-CN" altLang="zh-CN" b="1" dirty="0"/>
              <a:t>世界</a:t>
            </a:r>
            <a:r>
              <a:rPr lang="en-US" altLang="zh-CN" b="1" dirty="0"/>
              <a:t>500</a:t>
            </a:r>
            <a:r>
              <a:rPr lang="zh-CN" altLang="zh-CN" b="1" dirty="0"/>
              <a:t>强榜单 中国上榜公司多但利润低传统行业多</a:t>
            </a:r>
            <a:endParaRPr lang="en-US" altLang="zh-CN" b="1" dirty="0"/>
          </a:p>
          <a:p>
            <a:r>
              <a:rPr lang="zh-CN" altLang="zh-CN" sz="2000" dirty="0"/>
              <a:t>今年的榜单上有</a:t>
            </a:r>
            <a:r>
              <a:rPr lang="en-US" altLang="zh-CN" sz="2000" dirty="0"/>
              <a:t>5</a:t>
            </a:r>
            <a:r>
              <a:rPr lang="zh-CN" altLang="zh-CN" sz="2000" dirty="0"/>
              <a:t>家房地产公司，均为中国企业，而且每家公司的排名都比去年有大幅提升。</a:t>
            </a:r>
            <a:endParaRPr lang="en-US" altLang="zh-CN" sz="2000" dirty="0"/>
          </a:p>
          <a:p>
            <a:r>
              <a:rPr lang="zh-CN" altLang="zh-CN" sz="1600" dirty="0"/>
              <a:t>恒大集团从</a:t>
            </a:r>
            <a:r>
              <a:rPr lang="en-US" altLang="zh-CN" sz="1600" dirty="0"/>
              <a:t>230</a:t>
            </a:r>
            <a:r>
              <a:rPr lang="zh-CN" altLang="zh-CN" sz="1600" dirty="0"/>
              <a:t>位提升到</a:t>
            </a:r>
            <a:r>
              <a:rPr lang="en-US" altLang="zh-CN" sz="1600" dirty="0"/>
              <a:t>138</a:t>
            </a:r>
            <a:r>
              <a:rPr lang="zh-CN" altLang="zh-CN" sz="1600" dirty="0"/>
              <a:t>位</a:t>
            </a:r>
            <a:r>
              <a:rPr lang="zh-CN" altLang="en-US" sz="1600" dirty="0"/>
              <a:t>，</a:t>
            </a:r>
            <a:endParaRPr lang="en-US" altLang="zh-CN" sz="1600" dirty="0"/>
          </a:p>
          <a:p>
            <a:r>
              <a:rPr lang="zh-CN" altLang="zh-CN" sz="1600" dirty="0"/>
              <a:t>碧桂园从</a:t>
            </a:r>
            <a:r>
              <a:rPr lang="en-US" altLang="zh-CN" sz="1600" dirty="0"/>
              <a:t>353</a:t>
            </a:r>
            <a:r>
              <a:rPr lang="zh-CN" altLang="zh-CN" sz="1600" dirty="0"/>
              <a:t>位提升到</a:t>
            </a:r>
            <a:r>
              <a:rPr lang="en-US" altLang="zh-CN" sz="1600" dirty="0"/>
              <a:t>177</a:t>
            </a:r>
            <a:r>
              <a:rPr lang="zh-CN" altLang="zh-CN" sz="1600" dirty="0"/>
              <a:t>位，</a:t>
            </a:r>
            <a:endParaRPr lang="en-US" altLang="zh-CN" sz="1600" dirty="0"/>
          </a:p>
          <a:p>
            <a:r>
              <a:rPr lang="zh-CN" altLang="zh-CN" sz="1600" dirty="0"/>
              <a:t>绿地集团从</a:t>
            </a:r>
            <a:r>
              <a:rPr lang="en-US" altLang="zh-CN" sz="1600" dirty="0"/>
              <a:t>252</a:t>
            </a:r>
            <a:r>
              <a:rPr lang="zh-CN" altLang="zh-CN" sz="1600" dirty="0"/>
              <a:t>位提升到</a:t>
            </a:r>
            <a:r>
              <a:rPr lang="en-US" altLang="zh-CN" sz="1600" dirty="0"/>
              <a:t>202</a:t>
            </a:r>
            <a:r>
              <a:rPr lang="zh-CN" altLang="zh-CN" sz="1600" dirty="0"/>
              <a:t>位，</a:t>
            </a:r>
            <a:endParaRPr lang="en-US" altLang="zh-CN" sz="1600" dirty="0"/>
          </a:p>
          <a:p>
            <a:r>
              <a:rPr lang="zh-CN" altLang="zh-CN" sz="1600" dirty="0"/>
              <a:t>保利集团从</a:t>
            </a:r>
            <a:r>
              <a:rPr lang="en-US" altLang="zh-CN" sz="1600" dirty="0"/>
              <a:t>312</a:t>
            </a:r>
            <a:r>
              <a:rPr lang="zh-CN" altLang="zh-CN" sz="1600" dirty="0"/>
              <a:t>位提升到</a:t>
            </a:r>
            <a:r>
              <a:rPr lang="en-US" altLang="zh-CN" sz="1600" dirty="0"/>
              <a:t>242</a:t>
            </a:r>
            <a:r>
              <a:rPr lang="zh-CN" altLang="zh-CN" sz="1600" dirty="0"/>
              <a:t>位，</a:t>
            </a:r>
            <a:endParaRPr lang="en-US" altLang="zh-CN" sz="1600" dirty="0"/>
          </a:p>
          <a:p>
            <a:r>
              <a:rPr lang="zh-CN" altLang="zh-CN" sz="1600" dirty="0"/>
              <a:t>万科集团从</a:t>
            </a:r>
            <a:r>
              <a:rPr lang="en-US" altLang="zh-CN" sz="1600" dirty="0"/>
              <a:t>332</a:t>
            </a:r>
            <a:r>
              <a:rPr lang="zh-CN" altLang="zh-CN" sz="1600" dirty="0"/>
              <a:t>位提升到</a:t>
            </a:r>
            <a:r>
              <a:rPr lang="en-US" altLang="zh-CN" sz="1600" dirty="0"/>
              <a:t>254</a:t>
            </a:r>
            <a:r>
              <a:rPr lang="zh-CN" altLang="zh-CN" sz="1600" dirty="0"/>
              <a:t>位。</a:t>
            </a:r>
            <a:endParaRPr lang="en-US" altLang="zh-CN" sz="1600" dirty="0"/>
          </a:p>
          <a:p>
            <a:endParaRPr lang="en-US" altLang="zh-CN" sz="2000" dirty="0"/>
          </a:p>
          <a:p>
            <a:pPr marL="0" indent="0">
              <a:buNone/>
            </a:pPr>
            <a:endParaRPr lang="en-US" altLang="zh-CN" sz="1200" u="sng" dirty="0">
              <a:hlinkClick r:id="rId2"/>
            </a:endParaRPr>
          </a:p>
          <a:p>
            <a:pPr marL="0" indent="0">
              <a:buNone/>
            </a:pPr>
            <a:r>
              <a:rPr lang="en-US" altLang="zh-CN" sz="1200" u="sng" dirty="0">
                <a:hlinkClick r:id="rId2"/>
              </a:rPr>
              <a:t>https://news.china.com/t_c2o1MDBxYmQ.html</a:t>
            </a:r>
            <a:endParaRPr lang="zh-CN" altLang="zh-CN" sz="1200" dirty="0"/>
          </a:p>
        </p:txBody>
      </p:sp>
    </p:spTree>
    <p:extLst>
      <p:ext uri="{BB962C8B-B14F-4D97-AF65-F5344CB8AC3E}">
        <p14:creationId xmlns:p14="http://schemas.microsoft.com/office/powerpoint/2010/main" val="781547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0" indent="0" algn="ctr">
              <a:buNone/>
            </a:pPr>
            <a:r>
              <a:rPr lang="zh-CN" altLang="en-US" sz="2000" dirty="0"/>
              <a:t>东京都房地产价格指数（</a:t>
            </a:r>
            <a:r>
              <a:rPr lang="en-US" altLang="zh-CN" sz="2000" dirty="0"/>
              <a:t>1985-2017</a:t>
            </a:r>
            <a:r>
              <a:rPr lang="zh-CN" altLang="en-US" sz="2000" dirty="0"/>
              <a:t>）</a:t>
            </a:r>
            <a:endParaRPr lang="en-US" altLang="zh-CN" sz="2000"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sz="1200" dirty="0"/>
              <a:t>数据来源：日本国土交通省</a:t>
            </a:r>
            <a:endParaRPr lang="en-US" altLang="zh-CN" sz="1200" dirty="0"/>
          </a:p>
          <a:p>
            <a:pPr marL="0" indent="0">
              <a:buNone/>
            </a:pP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9712" y="2348880"/>
            <a:ext cx="6124575" cy="3524250"/>
          </a:xfrm>
          <a:prstGeom prst="rect">
            <a:avLst/>
          </a:prstGeom>
        </p:spPr>
      </p:pic>
    </p:spTree>
    <p:extLst>
      <p:ext uri="{BB962C8B-B14F-4D97-AF65-F5344CB8AC3E}">
        <p14:creationId xmlns:p14="http://schemas.microsoft.com/office/powerpoint/2010/main" val="22103313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主要内容</a:t>
            </a:r>
          </a:p>
        </p:txBody>
      </p:sp>
      <p:sp>
        <p:nvSpPr>
          <p:cNvPr id="3" name="内容占位符 2"/>
          <p:cNvSpPr>
            <a:spLocks noGrp="1"/>
          </p:cNvSpPr>
          <p:nvPr>
            <p:ph idx="1"/>
          </p:nvPr>
        </p:nvSpPr>
        <p:spPr/>
        <p:txBody>
          <a:bodyPr/>
          <a:lstStyle/>
          <a:p>
            <a:pPr marL="0" indent="0">
              <a:buNone/>
            </a:pPr>
            <a:endParaRPr lang="en-US" altLang="zh-CN" sz="2000" dirty="0"/>
          </a:p>
          <a:p>
            <a:pPr marL="0" indent="0">
              <a:buNone/>
            </a:pPr>
            <a:r>
              <a:rPr lang="zh-CN" altLang="en-US" dirty="0"/>
              <a:t>一、新时代：经济发展的新阶段</a:t>
            </a:r>
            <a:endParaRPr lang="en-US" altLang="zh-CN" dirty="0"/>
          </a:p>
          <a:p>
            <a:pPr marL="0" indent="0">
              <a:buNone/>
            </a:pPr>
            <a:r>
              <a:rPr lang="zh-CN" altLang="en-US" dirty="0"/>
              <a:t>二、存在的问题</a:t>
            </a:r>
            <a:endParaRPr lang="en-US" altLang="zh-CN" dirty="0"/>
          </a:p>
          <a:p>
            <a:pPr marL="0" indent="0">
              <a:buNone/>
            </a:pPr>
            <a:r>
              <a:rPr lang="zh-CN" altLang="en-US" dirty="0"/>
              <a:t>三、解决问题的对策</a:t>
            </a:r>
            <a:endParaRPr lang="en-US" altLang="zh-CN" dirty="0"/>
          </a:p>
          <a:p>
            <a:pPr marL="0" indent="0">
              <a:buNone/>
            </a:pPr>
            <a:endParaRPr lang="zh-CN" altLang="en-US" dirty="0"/>
          </a:p>
        </p:txBody>
      </p:sp>
    </p:spTree>
    <p:extLst>
      <p:ext uri="{BB962C8B-B14F-4D97-AF65-F5344CB8AC3E}">
        <p14:creationId xmlns:p14="http://schemas.microsoft.com/office/powerpoint/2010/main" val="15857774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三、解决问题的对策</a:t>
            </a:r>
          </a:p>
        </p:txBody>
      </p:sp>
      <p:sp>
        <p:nvSpPr>
          <p:cNvPr id="3" name="内容占位符 2"/>
          <p:cNvSpPr>
            <a:spLocks noGrp="1"/>
          </p:cNvSpPr>
          <p:nvPr>
            <p:ph idx="1"/>
          </p:nvPr>
        </p:nvSpPr>
        <p:spPr/>
        <p:txBody>
          <a:bodyPr/>
          <a:lstStyle/>
          <a:p>
            <a:pPr marL="0" indent="0">
              <a:buNone/>
            </a:pPr>
            <a:r>
              <a:rPr lang="zh-CN" altLang="en-US" sz="2800" dirty="0"/>
              <a:t>解决问题的对策</a:t>
            </a:r>
            <a:endParaRPr lang="en-US" altLang="zh-CN" sz="2800" dirty="0"/>
          </a:p>
          <a:p>
            <a:pPr marL="0" indent="0">
              <a:buNone/>
            </a:pPr>
            <a:endParaRPr lang="en-US" altLang="zh-CN" sz="1600" dirty="0"/>
          </a:p>
          <a:p>
            <a:r>
              <a:rPr lang="zh-CN" altLang="en-US" sz="2000" dirty="0"/>
              <a:t>新发展理念 </a:t>
            </a:r>
            <a:endParaRPr lang="en-US" altLang="zh-CN" sz="2000" dirty="0"/>
          </a:p>
          <a:p>
            <a:r>
              <a:rPr lang="zh-CN" altLang="en-US" sz="2000" dirty="0"/>
              <a:t>供给侧结构性改革</a:t>
            </a:r>
            <a:endParaRPr lang="en-US" altLang="zh-CN" sz="2000" dirty="0"/>
          </a:p>
          <a:p>
            <a:r>
              <a:rPr lang="zh-CN" altLang="en-US" sz="2000" dirty="0"/>
              <a:t>扶持高新技术产业，加快自主创新</a:t>
            </a:r>
            <a:endParaRPr lang="en-US" altLang="zh-CN" sz="2000" dirty="0"/>
          </a:p>
          <a:p>
            <a:r>
              <a:rPr lang="zh-CN" altLang="en-US" sz="2000" dirty="0"/>
              <a:t>税收政策</a:t>
            </a:r>
            <a:endParaRPr lang="en-US" altLang="zh-CN" sz="2000" dirty="0"/>
          </a:p>
          <a:p>
            <a:r>
              <a:rPr lang="zh-CN" altLang="en-US" sz="2000" dirty="0"/>
              <a:t>大力发展实体经济</a:t>
            </a:r>
            <a:endParaRPr lang="en-US" altLang="zh-CN" sz="2000" dirty="0"/>
          </a:p>
          <a:p>
            <a:pPr>
              <a:lnSpc>
                <a:spcPct val="120000"/>
              </a:lnSpc>
            </a:pPr>
            <a:endParaRPr lang="zh-CN" altLang="en-US" dirty="0"/>
          </a:p>
        </p:txBody>
      </p:sp>
    </p:spTree>
    <p:extLst>
      <p:ext uri="{BB962C8B-B14F-4D97-AF65-F5344CB8AC3E}">
        <p14:creationId xmlns:p14="http://schemas.microsoft.com/office/powerpoint/2010/main" val="6154549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三、解决问题的对策</a:t>
            </a:r>
          </a:p>
        </p:txBody>
      </p:sp>
      <p:sp>
        <p:nvSpPr>
          <p:cNvPr id="3" name="内容占位符 2"/>
          <p:cNvSpPr>
            <a:spLocks noGrp="1"/>
          </p:cNvSpPr>
          <p:nvPr>
            <p:ph idx="1"/>
          </p:nvPr>
        </p:nvSpPr>
        <p:spPr/>
        <p:txBody>
          <a:bodyPr/>
          <a:lstStyle/>
          <a:p>
            <a:r>
              <a:rPr lang="zh-CN" altLang="en-US" dirty="0"/>
              <a:t>以新发展理念引领经济增长</a:t>
            </a:r>
            <a:endParaRPr lang="en-US" altLang="zh-CN" dirty="0"/>
          </a:p>
          <a:p>
            <a:endParaRPr lang="en-US" altLang="zh-CN" dirty="0"/>
          </a:p>
          <a:p>
            <a:pPr marL="0" indent="0">
              <a:buNone/>
            </a:pPr>
            <a:endParaRPr lang="en-US" altLang="zh-CN" dirty="0"/>
          </a:p>
          <a:p>
            <a:r>
              <a:rPr lang="zh-CN" altLang="en-US" sz="1800" dirty="0"/>
              <a:t>创新：以创新为动力，提升产业结构</a:t>
            </a:r>
            <a:endParaRPr lang="en-US" altLang="zh-CN" sz="1800" dirty="0"/>
          </a:p>
          <a:p>
            <a:r>
              <a:rPr lang="zh-CN" altLang="en-US" sz="1800" dirty="0"/>
              <a:t>协调：协调政府与市场关系，协调国内市场与国际市场，协调实体产业与金融业的关系，协调公有制与私有制关系，等等</a:t>
            </a:r>
            <a:endParaRPr lang="en-US" altLang="zh-CN" sz="1800" dirty="0"/>
          </a:p>
          <a:p>
            <a:r>
              <a:rPr lang="zh-CN" altLang="en-US" sz="1800" dirty="0"/>
              <a:t>绿色：“绿水青山就是金山银山”，自然环境是最基本的生产力</a:t>
            </a:r>
            <a:endParaRPr lang="en-US" altLang="zh-CN" sz="1800" dirty="0"/>
          </a:p>
          <a:p>
            <a:r>
              <a:rPr lang="zh-CN" altLang="en-US" sz="1800" dirty="0"/>
              <a:t>开放：提升对外开放水平，国内国际双循环互相促进</a:t>
            </a:r>
            <a:endParaRPr lang="en-US" altLang="zh-CN" sz="1800" dirty="0"/>
          </a:p>
          <a:p>
            <a:r>
              <a:rPr lang="zh-CN" altLang="en-US" sz="1800" dirty="0"/>
              <a:t>共享：发展成果由人民共享，共同富裕</a:t>
            </a:r>
          </a:p>
        </p:txBody>
      </p:sp>
      <p:sp>
        <p:nvSpPr>
          <p:cNvPr id="4" name="圆角矩形 3"/>
          <p:cNvSpPr/>
          <p:nvPr/>
        </p:nvSpPr>
        <p:spPr>
          <a:xfrm>
            <a:off x="1166938" y="2564906"/>
            <a:ext cx="1046210" cy="62467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mj-ea"/>
                <a:ea typeface="+mj-ea"/>
              </a:rPr>
              <a:t>创新</a:t>
            </a:r>
            <a:endParaRPr lang="en-US" altLang="zh-CN" sz="2000" dirty="0">
              <a:solidFill>
                <a:schemeClr val="tx1"/>
              </a:solidFill>
              <a:latin typeface="+mj-ea"/>
              <a:ea typeface="+mj-ea"/>
            </a:endParaRPr>
          </a:p>
        </p:txBody>
      </p:sp>
      <p:sp>
        <p:nvSpPr>
          <p:cNvPr id="5" name="圆角矩形 4"/>
          <p:cNvSpPr/>
          <p:nvPr/>
        </p:nvSpPr>
        <p:spPr>
          <a:xfrm>
            <a:off x="2535090" y="2564905"/>
            <a:ext cx="1046210" cy="62467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mj-ea"/>
                <a:ea typeface="+mj-ea"/>
              </a:rPr>
              <a:t>协调</a:t>
            </a:r>
            <a:endParaRPr lang="en-US" altLang="zh-CN" sz="2000" dirty="0">
              <a:solidFill>
                <a:schemeClr val="tx1"/>
              </a:solidFill>
              <a:latin typeface="+mj-ea"/>
              <a:ea typeface="+mj-ea"/>
            </a:endParaRPr>
          </a:p>
        </p:txBody>
      </p:sp>
      <p:sp>
        <p:nvSpPr>
          <p:cNvPr id="6" name="圆角矩形 5"/>
          <p:cNvSpPr/>
          <p:nvPr/>
        </p:nvSpPr>
        <p:spPr>
          <a:xfrm>
            <a:off x="3897438" y="2564904"/>
            <a:ext cx="1046210" cy="62467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mj-ea"/>
                <a:ea typeface="+mj-ea"/>
              </a:rPr>
              <a:t>绿色</a:t>
            </a:r>
            <a:endParaRPr lang="en-US" altLang="zh-CN" sz="2000" dirty="0">
              <a:solidFill>
                <a:schemeClr val="tx1"/>
              </a:solidFill>
              <a:latin typeface="+mj-ea"/>
              <a:ea typeface="+mj-ea"/>
            </a:endParaRPr>
          </a:p>
        </p:txBody>
      </p:sp>
      <p:sp>
        <p:nvSpPr>
          <p:cNvPr id="7" name="圆角矩形 6"/>
          <p:cNvSpPr/>
          <p:nvPr/>
        </p:nvSpPr>
        <p:spPr>
          <a:xfrm>
            <a:off x="5259786" y="2564904"/>
            <a:ext cx="1046210" cy="62467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mj-ea"/>
                <a:ea typeface="+mj-ea"/>
              </a:rPr>
              <a:t>开放</a:t>
            </a:r>
            <a:endParaRPr lang="en-US" altLang="zh-CN" sz="2000" dirty="0">
              <a:solidFill>
                <a:schemeClr val="tx1"/>
              </a:solidFill>
              <a:latin typeface="+mj-ea"/>
              <a:ea typeface="+mj-ea"/>
            </a:endParaRPr>
          </a:p>
        </p:txBody>
      </p:sp>
      <p:sp>
        <p:nvSpPr>
          <p:cNvPr id="8" name="圆角矩形 7"/>
          <p:cNvSpPr/>
          <p:nvPr/>
        </p:nvSpPr>
        <p:spPr>
          <a:xfrm>
            <a:off x="6622134" y="2564904"/>
            <a:ext cx="1046210" cy="62467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mj-ea"/>
                <a:ea typeface="+mj-ea"/>
              </a:rPr>
              <a:t>共享</a:t>
            </a:r>
            <a:endParaRPr lang="en-US" altLang="zh-CN" sz="2000" dirty="0">
              <a:solidFill>
                <a:schemeClr val="tx1"/>
              </a:solidFill>
              <a:latin typeface="+mj-ea"/>
              <a:ea typeface="+mj-ea"/>
            </a:endParaRPr>
          </a:p>
        </p:txBody>
      </p:sp>
    </p:spTree>
    <p:extLst>
      <p:ext uri="{BB962C8B-B14F-4D97-AF65-F5344CB8AC3E}">
        <p14:creationId xmlns:p14="http://schemas.microsoft.com/office/powerpoint/2010/main" val="396398960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三、解决问题的对策</a:t>
            </a:r>
          </a:p>
        </p:txBody>
      </p:sp>
      <p:sp>
        <p:nvSpPr>
          <p:cNvPr id="3" name="内容占位符 2"/>
          <p:cNvSpPr>
            <a:spLocks noGrp="1"/>
          </p:cNvSpPr>
          <p:nvPr>
            <p:ph idx="1"/>
          </p:nvPr>
        </p:nvSpPr>
        <p:spPr>
          <a:xfrm>
            <a:off x="251187" y="1700808"/>
            <a:ext cx="8893175" cy="4557117"/>
          </a:xfrm>
        </p:spPr>
        <p:txBody>
          <a:bodyPr/>
          <a:lstStyle/>
          <a:p>
            <a:r>
              <a:rPr lang="zh-CN" altLang="en-US" dirty="0"/>
              <a:t>供给侧结构性改革</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4" y="2636912"/>
            <a:ext cx="5400938" cy="3197355"/>
          </a:xfrm>
          <a:prstGeom prst="rect">
            <a:avLst/>
          </a:prstGeom>
        </p:spPr>
      </p:pic>
    </p:spTree>
    <p:extLst>
      <p:ext uri="{BB962C8B-B14F-4D97-AF65-F5344CB8AC3E}">
        <p14:creationId xmlns:p14="http://schemas.microsoft.com/office/powerpoint/2010/main" val="38555660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三、解决问题的对策</a:t>
            </a:r>
          </a:p>
        </p:txBody>
      </p:sp>
      <p:sp>
        <p:nvSpPr>
          <p:cNvPr id="3" name="内容占位符 2"/>
          <p:cNvSpPr>
            <a:spLocks noGrp="1"/>
          </p:cNvSpPr>
          <p:nvPr>
            <p:ph idx="1"/>
          </p:nvPr>
        </p:nvSpPr>
        <p:spPr/>
        <p:txBody>
          <a:bodyPr/>
          <a:lstStyle/>
          <a:p>
            <a:pPr marL="0" indent="0">
              <a:buNone/>
            </a:pPr>
            <a:r>
              <a:rPr lang="zh-CN" altLang="en-US" dirty="0"/>
              <a:t>对供给侧结构性改革的新自由主义解读</a:t>
            </a:r>
            <a:endParaRPr lang="en-US" altLang="zh-CN" dirty="0"/>
          </a:p>
          <a:p>
            <a:endParaRPr lang="en-US" altLang="zh-CN" sz="1600" dirty="0"/>
          </a:p>
          <a:p>
            <a:r>
              <a:rPr lang="zh-CN" altLang="en-US" sz="2000" dirty="0"/>
              <a:t>这是对之前总需求改革政策的抛弃</a:t>
            </a:r>
            <a:endParaRPr lang="en-US" altLang="zh-CN" sz="2000" dirty="0"/>
          </a:p>
          <a:p>
            <a:pPr marL="0" indent="0">
              <a:buNone/>
            </a:pPr>
            <a:endParaRPr lang="en-US" altLang="zh-CN" sz="2800" dirty="0"/>
          </a:p>
        </p:txBody>
      </p:sp>
    </p:spTree>
    <p:extLst>
      <p:ext uri="{BB962C8B-B14F-4D97-AF65-F5344CB8AC3E}">
        <p14:creationId xmlns:p14="http://schemas.microsoft.com/office/powerpoint/2010/main" val="3943174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solidFill>
                  <a:srgbClr val="000000"/>
                </a:solidFill>
                <a:sym typeface="Microsoft Yahei" panose="020B0503020204020204" pitchFamily="34" charset="-122"/>
              </a:rPr>
              <a:t>影响经济发展的主要因素有哪些？</a:t>
            </a:r>
          </a:p>
          <a:p>
            <a:endParaRPr lang="zh-CN" altLang="en-US" dirty="0"/>
          </a:p>
        </p:txBody>
      </p:sp>
      <p:sp>
        <p:nvSpPr>
          <p:cNvPr id="4" name="文本框 3"/>
          <p:cNvSpPr txBox="1"/>
          <p:nvPr>
            <p:custDataLst>
              <p:tags r:id="rId2"/>
            </p:custDataLst>
          </p:nvPr>
        </p:nvSpPr>
        <p:spPr>
          <a:xfrm>
            <a:off x="1699592" y="2636912"/>
            <a:ext cx="6400800" cy="642938"/>
          </a:xfrm>
          <a:prstGeom prst="rect">
            <a:avLst/>
          </a:prstGeom>
          <a:noFill/>
        </p:spPr>
        <p:txBody>
          <a:bodyPr vert="horz" rtlCol="0" anchor="ctr" anchorCtr="0">
            <a:noAutofit/>
          </a:bodyPr>
          <a:lstStyle/>
          <a:p>
            <a:r>
              <a:rPr lang="zh-CN" altLang="en-US" sz="2000" dirty="0">
                <a:solidFill>
                  <a:srgbClr val="000000"/>
                </a:solidFill>
                <a:latin typeface="+mj-ea"/>
                <a:ea typeface="+mj-ea"/>
                <a:sym typeface="Microsoft Yahei" panose="020B0503020204020204" pitchFamily="34" charset="-122"/>
              </a:rPr>
              <a:t>居民消费</a:t>
            </a:r>
          </a:p>
        </p:txBody>
      </p:sp>
      <p:sp>
        <p:nvSpPr>
          <p:cNvPr id="5" name="文本框 4"/>
          <p:cNvSpPr txBox="1"/>
          <p:nvPr>
            <p:custDataLst>
              <p:tags r:id="rId3"/>
            </p:custDataLst>
          </p:nvPr>
        </p:nvSpPr>
        <p:spPr>
          <a:xfrm>
            <a:off x="1699592" y="3494162"/>
            <a:ext cx="6400800" cy="642938"/>
          </a:xfrm>
          <a:prstGeom prst="rect">
            <a:avLst/>
          </a:prstGeom>
          <a:noFill/>
        </p:spPr>
        <p:txBody>
          <a:bodyPr vert="horz" rtlCol="0" anchor="ctr" anchorCtr="0">
            <a:noAutofit/>
          </a:bodyPr>
          <a:lstStyle/>
          <a:p>
            <a:r>
              <a:rPr lang="zh-CN" altLang="en-US" sz="2000" dirty="0">
                <a:solidFill>
                  <a:srgbClr val="000000"/>
                </a:solidFill>
                <a:latin typeface="+mj-ea"/>
                <a:ea typeface="+mj-ea"/>
                <a:sym typeface="Microsoft Yahei" panose="020B0503020204020204" pitchFamily="34" charset="-122"/>
              </a:rPr>
              <a:t>政府投资</a:t>
            </a:r>
          </a:p>
        </p:txBody>
      </p:sp>
      <p:sp>
        <p:nvSpPr>
          <p:cNvPr id="6" name="文本框 5"/>
          <p:cNvSpPr txBox="1"/>
          <p:nvPr>
            <p:custDataLst>
              <p:tags r:id="rId4"/>
            </p:custDataLst>
          </p:nvPr>
        </p:nvSpPr>
        <p:spPr>
          <a:xfrm>
            <a:off x="1699592" y="4351412"/>
            <a:ext cx="6400800" cy="642938"/>
          </a:xfrm>
          <a:prstGeom prst="rect">
            <a:avLst/>
          </a:prstGeom>
          <a:noFill/>
        </p:spPr>
        <p:txBody>
          <a:bodyPr vert="horz" rtlCol="0" anchor="ctr" anchorCtr="0">
            <a:noAutofit/>
          </a:bodyPr>
          <a:lstStyle/>
          <a:p>
            <a:r>
              <a:rPr lang="zh-CN" altLang="en-US" sz="2000" dirty="0">
                <a:solidFill>
                  <a:srgbClr val="000000"/>
                </a:solidFill>
                <a:latin typeface="+mj-ea"/>
                <a:ea typeface="+mj-ea"/>
                <a:sym typeface="Microsoft Yahei" panose="020B0503020204020204" pitchFamily="34" charset="-122"/>
              </a:rPr>
              <a:t>私人投资</a:t>
            </a:r>
          </a:p>
        </p:txBody>
      </p:sp>
      <p:sp>
        <p:nvSpPr>
          <p:cNvPr id="7" name="文本框 6"/>
          <p:cNvSpPr txBox="1"/>
          <p:nvPr>
            <p:custDataLst>
              <p:tags r:id="rId5"/>
            </p:custDataLst>
          </p:nvPr>
        </p:nvSpPr>
        <p:spPr>
          <a:xfrm>
            <a:off x="1699592" y="5208662"/>
            <a:ext cx="6400800" cy="642938"/>
          </a:xfrm>
          <a:prstGeom prst="rect">
            <a:avLst/>
          </a:prstGeom>
          <a:noFill/>
        </p:spPr>
        <p:txBody>
          <a:bodyPr vert="horz" rtlCol="0" anchor="ctr" anchorCtr="0">
            <a:noAutofit/>
          </a:bodyPr>
          <a:lstStyle/>
          <a:p>
            <a:r>
              <a:rPr lang="zh-CN" altLang="en-US" sz="2000" dirty="0">
                <a:solidFill>
                  <a:srgbClr val="000000"/>
                </a:solidFill>
                <a:latin typeface="+mj-ea"/>
                <a:ea typeface="+mj-ea"/>
                <a:sym typeface="Microsoft Yahei" panose="020B0503020204020204" pitchFamily="34" charset="-122"/>
              </a:rPr>
              <a:t>出口</a:t>
            </a:r>
          </a:p>
        </p:txBody>
      </p:sp>
      <p:sp>
        <p:nvSpPr>
          <p:cNvPr id="8" name="矩形 7"/>
          <p:cNvSpPr>
            <a:spLocks noChangeAspect="1"/>
          </p:cNvSpPr>
          <p:nvPr>
            <p:custDataLst>
              <p:tags r:id="rId6"/>
            </p:custDataLst>
          </p:nvPr>
        </p:nvSpPr>
        <p:spPr>
          <a:xfrm>
            <a:off x="985217" y="2701205"/>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2000">
                <a:solidFill>
                  <a:srgbClr val="FFFFFF"/>
                </a:solidFill>
                <a:latin typeface="+mj-ea"/>
                <a:ea typeface="+mj-ea"/>
                <a:sym typeface="Microsoft Yahei" panose="020B0503020204020204" pitchFamily="34" charset="-122"/>
              </a:rPr>
              <a:t>A</a:t>
            </a:r>
            <a:endParaRPr lang="zh-CN" altLang="en-US" sz="2000">
              <a:solidFill>
                <a:srgbClr val="FFFFFF"/>
              </a:solidFill>
              <a:latin typeface="+mj-ea"/>
              <a:ea typeface="+mj-ea"/>
              <a:sym typeface="Microsoft Yahei" panose="020B0503020204020204" pitchFamily="34" charset="-122"/>
            </a:endParaRPr>
          </a:p>
        </p:txBody>
      </p:sp>
      <p:sp>
        <p:nvSpPr>
          <p:cNvPr id="9" name="矩形 8"/>
          <p:cNvSpPr>
            <a:spLocks noChangeAspect="1"/>
          </p:cNvSpPr>
          <p:nvPr>
            <p:custDataLst>
              <p:tags r:id="rId7"/>
            </p:custDataLst>
          </p:nvPr>
        </p:nvSpPr>
        <p:spPr>
          <a:xfrm>
            <a:off x="985217" y="3558455"/>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2000">
                <a:solidFill>
                  <a:srgbClr val="FFFFFF"/>
                </a:solidFill>
                <a:latin typeface="+mj-ea"/>
                <a:ea typeface="+mj-ea"/>
                <a:sym typeface="Microsoft Yahei" panose="020B0503020204020204" pitchFamily="34" charset="-122"/>
              </a:rPr>
              <a:t>B</a:t>
            </a:r>
            <a:endParaRPr lang="zh-CN" altLang="en-US" sz="2000">
              <a:solidFill>
                <a:srgbClr val="FFFFFF"/>
              </a:solidFill>
              <a:latin typeface="+mj-ea"/>
              <a:ea typeface="+mj-ea"/>
              <a:sym typeface="Microsoft Yahei" panose="020B0503020204020204" pitchFamily="34" charset="-122"/>
            </a:endParaRPr>
          </a:p>
        </p:txBody>
      </p:sp>
      <p:sp>
        <p:nvSpPr>
          <p:cNvPr id="10" name="矩形 9"/>
          <p:cNvSpPr>
            <a:spLocks noChangeAspect="1"/>
          </p:cNvSpPr>
          <p:nvPr>
            <p:custDataLst>
              <p:tags r:id="rId8"/>
            </p:custDataLst>
          </p:nvPr>
        </p:nvSpPr>
        <p:spPr>
          <a:xfrm>
            <a:off x="985217" y="4415705"/>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2000">
                <a:solidFill>
                  <a:srgbClr val="FFFFFF"/>
                </a:solidFill>
                <a:latin typeface="+mj-ea"/>
                <a:ea typeface="+mj-ea"/>
                <a:sym typeface="Microsoft Yahei" panose="020B0503020204020204" pitchFamily="34" charset="-122"/>
              </a:rPr>
              <a:t>C</a:t>
            </a:r>
            <a:endParaRPr lang="zh-CN" altLang="en-US" sz="2000">
              <a:solidFill>
                <a:srgbClr val="FFFFFF"/>
              </a:solidFill>
              <a:latin typeface="+mj-ea"/>
              <a:ea typeface="+mj-ea"/>
              <a:sym typeface="Microsoft Yahei" panose="020B0503020204020204" pitchFamily="34" charset="-122"/>
            </a:endParaRPr>
          </a:p>
        </p:txBody>
      </p:sp>
      <p:sp>
        <p:nvSpPr>
          <p:cNvPr id="11" name="矩形 10"/>
          <p:cNvSpPr>
            <a:spLocks noChangeAspect="1"/>
          </p:cNvSpPr>
          <p:nvPr>
            <p:custDataLst>
              <p:tags r:id="rId9"/>
            </p:custDataLst>
          </p:nvPr>
        </p:nvSpPr>
        <p:spPr>
          <a:xfrm>
            <a:off x="985217" y="5272955"/>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2000">
                <a:solidFill>
                  <a:srgbClr val="FFFFFF"/>
                </a:solidFill>
                <a:latin typeface="+mj-ea"/>
                <a:ea typeface="+mj-ea"/>
                <a:sym typeface="Microsoft Yahei" panose="020B0503020204020204" pitchFamily="34" charset="-122"/>
              </a:rPr>
              <a:t>D</a:t>
            </a:r>
            <a:endParaRPr lang="zh-CN" altLang="en-US" sz="2000">
              <a:solidFill>
                <a:srgbClr val="FFFFFF"/>
              </a:solidFill>
              <a:latin typeface="+mj-ea"/>
              <a:ea typeface="+mj-ea"/>
              <a:sym typeface="Microsoft Yahei" panose="020B0503020204020204" pitchFamily="34" charset="-122"/>
            </a:endParaRPr>
          </a:p>
        </p:txBody>
      </p:sp>
      <p:sp>
        <p:nvSpPr>
          <p:cNvPr id="13" name="圆角矩形 12"/>
          <p:cNvSpPr/>
          <p:nvPr>
            <p:custDataLst>
              <p:tags r:id="rId10"/>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1" name="组合 20"/>
          <p:cNvGrpSpPr/>
          <p:nvPr>
            <p:custDataLst>
              <p:tags r:id="rId11"/>
            </p:custDataLst>
          </p:nvPr>
        </p:nvGrpSpPr>
        <p:grpSpPr>
          <a:xfrm>
            <a:off x="0" y="0"/>
            <a:ext cx="9144000" cy="635000"/>
            <a:chOff x="0" y="0"/>
            <a:chExt cx="9144000" cy="635000"/>
          </a:xfrm>
        </p:grpSpPr>
        <p:sp>
          <p:nvSpPr>
            <p:cNvPr id="15" name="TitleBackground"/>
            <p:cNvSpPr/>
            <p:nvPr>
              <p:custDataLst>
                <p:tags r:id="rId13"/>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ColorBlock"/>
            <p:cNvSpPr/>
            <p:nvPr>
              <p:custDataLst>
                <p:tags r:id="rId14"/>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ypeText"/>
            <p:cNvSpPr txBox="1"/>
            <p:nvPr>
              <p:custDataLst>
                <p:tags r:id="rId15"/>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20" name="TipText"/>
            <p:cNvSpPr txBox="1"/>
            <p:nvPr>
              <p:custDataLst>
                <p:tags r:id="rId16"/>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14" name="图片 13"/>
          <p:cNvPicPr>
            <a:picLocks/>
          </p:cNvPicPr>
          <p:nvPr>
            <p:custDataLst>
              <p:tags r:id="rId12"/>
            </p:custDataLst>
          </p:nvPr>
        </p:nvPicPr>
        <p:blipFill>
          <a:blip r:embed="rId18">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0420530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三、解决问题的对策</a:t>
            </a:r>
          </a:p>
        </p:txBody>
      </p:sp>
      <p:sp>
        <p:nvSpPr>
          <p:cNvPr id="3" name="内容占位符 2"/>
          <p:cNvSpPr>
            <a:spLocks noGrp="1"/>
          </p:cNvSpPr>
          <p:nvPr>
            <p:ph idx="1"/>
          </p:nvPr>
        </p:nvSpPr>
        <p:spPr>
          <a:xfrm>
            <a:off x="251187" y="1700808"/>
            <a:ext cx="8893175" cy="4557117"/>
          </a:xfrm>
        </p:spPr>
        <p:txBody>
          <a:bodyPr/>
          <a:lstStyle/>
          <a:p>
            <a:r>
              <a:rPr lang="zh-CN" altLang="en-US" dirty="0"/>
              <a:t>供给侧结构性改革</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4" y="2636912"/>
            <a:ext cx="5400938" cy="3197355"/>
          </a:xfrm>
          <a:prstGeom prst="rect">
            <a:avLst/>
          </a:prstGeom>
        </p:spPr>
      </p:pic>
    </p:spTree>
    <p:extLst>
      <p:ext uri="{BB962C8B-B14F-4D97-AF65-F5344CB8AC3E}">
        <p14:creationId xmlns:p14="http://schemas.microsoft.com/office/powerpoint/2010/main" val="6103002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三、解决问题的对策</a:t>
            </a:r>
          </a:p>
        </p:txBody>
      </p:sp>
      <p:sp>
        <p:nvSpPr>
          <p:cNvPr id="3" name="内容占位符 2"/>
          <p:cNvSpPr>
            <a:spLocks noGrp="1"/>
          </p:cNvSpPr>
          <p:nvPr>
            <p:ph idx="1"/>
          </p:nvPr>
        </p:nvSpPr>
        <p:spPr/>
        <p:txBody>
          <a:bodyPr/>
          <a:lstStyle/>
          <a:p>
            <a:pPr marL="0" indent="0">
              <a:buNone/>
            </a:pPr>
            <a:r>
              <a:rPr lang="zh-CN" altLang="en-US" dirty="0"/>
              <a:t>对供给侧结构性改革的新自由主义解读</a:t>
            </a:r>
            <a:endParaRPr lang="en-US" altLang="zh-CN" dirty="0"/>
          </a:p>
          <a:p>
            <a:endParaRPr lang="en-US" altLang="zh-CN" sz="1600" dirty="0"/>
          </a:p>
          <a:p>
            <a:r>
              <a:rPr lang="zh-CN" altLang="en-US" sz="2000" dirty="0"/>
              <a:t>这是对之前总需求改革政策的抛弃</a:t>
            </a:r>
            <a:endParaRPr lang="en-US" altLang="zh-CN" sz="2000" dirty="0"/>
          </a:p>
          <a:p>
            <a:r>
              <a:rPr lang="en-US" altLang="zh-CN" sz="2000" dirty="0"/>
              <a:t>“</a:t>
            </a:r>
            <a:r>
              <a:rPr lang="zh-CN" altLang="en-US" sz="2000" dirty="0"/>
              <a:t>供给自动创造需求</a:t>
            </a:r>
            <a:r>
              <a:rPr lang="en-US" altLang="zh-CN" sz="2000" dirty="0"/>
              <a:t>”——</a:t>
            </a:r>
            <a:r>
              <a:rPr lang="zh-CN" altLang="en-US" sz="2000" dirty="0"/>
              <a:t>供给学派</a:t>
            </a:r>
            <a:endParaRPr lang="en-US" altLang="zh-CN" sz="2000" dirty="0"/>
          </a:p>
        </p:txBody>
      </p:sp>
    </p:spTree>
    <p:extLst>
      <p:ext uri="{BB962C8B-B14F-4D97-AF65-F5344CB8AC3E}">
        <p14:creationId xmlns:p14="http://schemas.microsoft.com/office/powerpoint/2010/main" val="23739420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custDataLst>
              <p:tags r:id="rId2"/>
            </p:custDataLst>
          </p:nvPr>
        </p:nvSpPr>
        <p:spPr>
          <a:xfrm>
            <a:off x="9525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rgbClr val="000000"/>
              </a:solidFill>
              <a:latin typeface="华文楷体" panose="02010600040101010101" pitchFamily="2" charset="-122"/>
              <a:ea typeface="华文楷体" panose="02010600040101010101" pitchFamily="2" charset="-122"/>
              <a:sym typeface="Microsoft Yahei" panose="020B0503020204020204" pitchFamily="34" charset="-122"/>
            </a:endParaRPr>
          </a:p>
        </p:txBody>
      </p:sp>
      <p:sp>
        <p:nvSpPr>
          <p:cNvPr id="5" name="文本框 4"/>
          <p:cNvSpPr txBox="1"/>
          <p:nvPr>
            <p:custDataLst>
              <p:tags r:id="rId3"/>
            </p:custDataLst>
          </p:nvPr>
        </p:nvSpPr>
        <p:spPr>
          <a:xfrm>
            <a:off x="914400" y="1099026"/>
            <a:ext cx="7315200" cy="2143125"/>
          </a:xfrm>
          <a:prstGeom prst="rect">
            <a:avLst/>
          </a:prstGeom>
          <a:noFill/>
        </p:spPr>
        <p:txBody>
          <a:bodyPr vert="horz" wrap="square" rtlCol="0" anchor="ctr" anchorCtr="0">
            <a:noAutofit/>
          </a:bodyPr>
          <a:lstStyle/>
          <a:p>
            <a:r>
              <a:rPr lang="zh-CN" altLang="en-US" sz="2400" dirty="0">
                <a:solidFill>
                  <a:srgbClr val="000000"/>
                </a:solidFill>
                <a:latin typeface="华文中宋" panose="02010600040101010101" pitchFamily="2" charset="-122"/>
                <a:ea typeface="华文中宋" panose="02010600040101010101" pitchFamily="2" charset="-122"/>
                <a:sym typeface="Microsoft Yahei" panose="020B0503020204020204" pitchFamily="34" charset="-122"/>
              </a:rPr>
              <a:t>你认为“供给自动创造需求”这个理论符合现实吗？为什么？</a:t>
            </a:r>
          </a:p>
        </p:txBody>
      </p:sp>
      <p:sp>
        <p:nvSpPr>
          <p:cNvPr id="6" name="圆角矩形 5"/>
          <p:cNvSpPr/>
          <p:nvPr>
            <p:custDataLst>
              <p:tags r:id="rId4"/>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2" name="矩形 11"/>
          <p:cNvSpPr/>
          <p:nvPr>
            <p:custDataLst>
              <p:tags r:id="rId5"/>
            </p:custDataLst>
          </p:nvPr>
        </p:nvSpPr>
        <p:spPr>
          <a:xfrm>
            <a:off x="0" y="5849303"/>
            <a:ext cx="9144000" cy="365760"/>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sp>
        <p:nvSpPr>
          <p:cNvPr id="18" name="文本框 17"/>
          <p:cNvSpPr txBox="1"/>
          <p:nvPr>
            <p:custDataLst>
              <p:tags r:id="rId6"/>
            </p:custDataLst>
          </p:nvPr>
        </p:nvSpPr>
        <p:spPr>
          <a:xfrm>
            <a:off x="9613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dirty="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z="1200" dirty="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dirty="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p>
        </p:txBody>
      </p:sp>
      <p:sp>
        <p:nvSpPr>
          <p:cNvPr id="19" name="文本框 18"/>
          <p:cNvSpPr txBox="1"/>
          <p:nvPr>
            <p:custDataLst>
              <p:tags r:id="rId7"/>
            </p:custDataLst>
          </p:nvPr>
        </p:nvSpPr>
        <p:spPr>
          <a:xfrm>
            <a:off x="9779000" y="1270000"/>
            <a:ext cx="3332480" cy="400110"/>
          </a:xfrm>
          <a:prstGeom prst="rect">
            <a:avLst/>
          </a:prstGeom>
          <a:noFill/>
        </p:spPr>
        <p:txBody>
          <a:bodyPr vert="horz" rtlCol="0" anchor="t" anchorCtr="0">
            <a:spAutoFit/>
          </a:bodyPr>
          <a:lstStyle/>
          <a:p>
            <a:endParaRPr lang="zh-CN" altLang="en-US" sz="2000" dirty="0">
              <a:solidFill>
                <a:srgbClr val="000000"/>
              </a:solidFill>
              <a:latin typeface="华文楷体" panose="02010600040101010101" pitchFamily="2" charset="-122"/>
              <a:ea typeface="华文楷体" panose="02010600040101010101" pitchFamily="2" charset="-122"/>
              <a:sym typeface="Microsoft Yahei" panose="020B0503020204020204" pitchFamily="34" charset="-122"/>
            </a:endParaRPr>
          </a:p>
        </p:txBody>
      </p:sp>
      <p:grpSp>
        <p:nvGrpSpPr>
          <p:cNvPr id="17" name="组合 16"/>
          <p:cNvGrpSpPr/>
          <p:nvPr>
            <p:custDataLst>
              <p:tags r:id="rId8"/>
            </p:custDataLst>
          </p:nvPr>
        </p:nvGrpSpPr>
        <p:grpSpPr>
          <a:xfrm>
            <a:off x="9537700" y="0"/>
            <a:ext cx="3815080" cy="647700"/>
            <a:chOff x="9537700" y="0"/>
            <a:chExt cx="3815080" cy="647700"/>
          </a:xfrm>
        </p:grpSpPr>
        <p:sp>
          <p:nvSpPr>
            <p:cNvPr id="14" name="RemarkBack"/>
            <p:cNvSpPr/>
            <p:nvPr>
              <p:custDataLst>
                <p:tags r:id="rId18"/>
              </p:custDataLst>
            </p:nvPr>
          </p:nvSpPr>
          <p:spPr>
            <a:xfrm>
              <a:off x="9537700" y="12700"/>
              <a:ext cx="381508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RemarkBlock"/>
            <p:cNvSpPr/>
            <p:nvPr>
              <p:custDataLst>
                <p:tags r:id="rId19"/>
              </p:custDataLst>
            </p:nvPr>
          </p:nvSpPr>
          <p:spPr>
            <a:xfrm>
              <a:off x="9537700" y="1270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emarkTitleText"/>
            <p:cNvSpPr txBox="1"/>
            <p:nvPr>
              <p:custDataLst>
                <p:tags r:id="rId20"/>
              </p:custDataLst>
            </p:nvPr>
          </p:nvSpPr>
          <p:spPr>
            <a:xfrm>
              <a:off x="9779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sp>
        <p:nvSpPr>
          <p:cNvPr id="2" name="RemarkBack"/>
          <p:cNvSpPr/>
          <p:nvPr>
            <p:custDataLst>
              <p:tags r:id="rId9"/>
            </p:custDataLst>
          </p:nvPr>
        </p:nvSpPr>
        <p:spPr>
          <a:xfrm>
            <a:off x="9537700" y="12700"/>
            <a:ext cx="381508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markBlock"/>
          <p:cNvSpPr/>
          <p:nvPr>
            <p:custDataLst>
              <p:tags r:id="rId10"/>
            </p:custDataLst>
          </p:nvPr>
        </p:nvSpPr>
        <p:spPr>
          <a:xfrm>
            <a:off x="9537700" y="1270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markTitleText"/>
          <p:cNvSpPr txBox="1"/>
          <p:nvPr>
            <p:custDataLst>
              <p:tags r:id="rId11"/>
            </p:custDataLst>
          </p:nvPr>
        </p:nvSpPr>
        <p:spPr>
          <a:xfrm>
            <a:off x="9779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nvGrpSpPr>
          <p:cNvPr id="11" name="组合 10"/>
          <p:cNvGrpSpPr/>
          <p:nvPr>
            <p:custDataLst>
              <p:tags r:id="rId12"/>
            </p:custDataLst>
          </p:nvPr>
        </p:nvGrpSpPr>
        <p:grpSpPr>
          <a:xfrm>
            <a:off x="0" y="0"/>
            <a:ext cx="9144000" cy="635000"/>
            <a:chOff x="0" y="0"/>
            <a:chExt cx="9144000" cy="635000"/>
          </a:xfrm>
        </p:grpSpPr>
        <p:sp>
          <p:nvSpPr>
            <p:cNvPr id="7" name="TitleBackground"/>
            <p:cNvSpPr/>
            <p:nvPr>
              <p:custDataLst>
                <p:tags r:id="rId14"/>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ColorBlock"/>
            <p:cNvSpPr/>
            <p:nvPr>
              <p:custDataLst>
                <p:tags r:id="rId15"/>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0"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4" name="图片 3"/>
          <p:cNvPicPr>
            <a:picLocks/>
          </p:cNvPicPr>
          <p:nvPr>
            <p:custDataLst>
              <p:tags r:id="rId13"/>
            </p:custDataLst>
          </p:nvPr>
        </p:nvPicPr>
        <p:blipFill>
          <a:blip r:embed="rId22">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2474223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en-US" altLang="zh-CN" dirty="0">
              <a:solidFill>
                <a:srgbClr val="000000"/>
              </a:solidFill>
              <a:sym typeface="Microsoft Yahei" panose="020B0503020204020204" pitchFamily="34" charset="-122"/>
            </a:endParaRPr>
          </a:p>
          <a:p>
            <a:endParaRPr lang="en-US" altLang="zh-CN" dirty="0">
              <a:solidFill>
                <a:srgbClr val="000000"/>
              </a:solidFill>
              <a:sym typeface="Microsoft Yahei" panose="020B0503020204020204" pitchFamily="34" charset="-122"/>
            </a:endParaRPr>
          </a:p>
          <a:p>
            <a:endParaRPr lang="en-US" altLang="zh-CN" dirty="0">
              <a:solidFill>
                <a:srgbClr val="000000"/>
              </a:solidFill>
              <a:sym typeface="Microsoft Yahei" panose="020B0503020204020204" pitchFamily="34" charset="-122"/>
            </a:endParaRPr>
          </a:p>
          <a:p>
            <a:r>
              <a:rPr lang="zh-CN" altLang="en-US" sz="2000" dirty="0">
                <a:solidFill>
                  <a:srgbClr val="000000"/>
                </a:solidFill>
                <a:sym typeface="Microsoft Yahei" panose="020B0503020204020204" pitchFamily="34" charset="-122"/>
              </a:rPr>
              <a:t>这个理论是错误的，不符合现实。所有社会成员都是消费者，但不是所有人都是生产者，只有少部分人是，他们可以根据自己的消费需求决定生产产量，但消费者必须根据自己的收入来决定消费多少。</a:t>
            </a:r>
          </a:p>
        </p:txBody>
      </p:sp>
      <p:sp>
        <p:nvSpPr>
          <p:cNvPr id="4" name="文本框 3"/>
          <p:cNvSpPr txBox="1"/>
          <p:nvPr>
            <p:custDataLst>
              <p:tags r:id="rId1"/>
            </p:custDataLst>
          </p:nvPr>
        </p:nvSpPr>
        <p:spPr>
          <a:xfrm>
            <a:off x="914400" y="1099026"/>
            <a:ext cx="7315200" cy="2143125"/>
          </a:xfrm>
          <a:prstGeom prst="rect">
            <a:avLst/>
          </a:prstGeom>
          <a:noFill/>
        </p:spPr>
        <p:txBody>
          <a:bodyPr vert="horz" wrap="square" rtlCol="0" anchor="ctr" anchorCtr="0">
            <a:noAutofit/>
          </a:bodyPr>
          <a:lstStyle/>
          <a:p>
            <a:r>
              <a:rPr lang="zh-CN" altLang="en-US" sz="2400" dirty="0">
                <a:solidFill>
                  <a:srgbClr val="000000"/>
                </a:solidFill>
                <a:latin typeface="华文中宋" panose="02010600040101010101" pitchFamily="2" charset="-122"/>
                <a:ea typeface="华文中宋" panose="02010600040101010101" pitchFamily="2" charset="-122"/>
                <a:sym typeface="Microsoft Yahei" panose="020B0503020204020204" pitchFamily="34" charset="-122"/>
              </a:rPr>
              <a:t>你认为“供给自动创造需求”这个理论符合现实吗？为什么？</a:t>
            </a:r>
          </a:p>
        </p:txBody>
      </p:sp>
    </p:spTree>
    <p:extLst>
      <p:ext uri="{BB962C8B-B14F-4D97-AF65-F5344CB8AC3E}">
        <p14:creationId xmlns:p14="http://schemas.microsoft.com/office/powerpoint/2010/main" val="44430050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三、解决问题的对策</a:t>
            </a:r>
          </a:p>
        </p:txBody>
      </p:sp>
      <p:sp>
        <p:nvSpPr>
          <p:cNvPr id="3" name="内容占位符 2"/>
          <p:cNvSpPr>
            <a:spLocks noGrp="1"/>
          </p:cNvSpPr>
          <p:nvPr>
            <p:ph idx="1"/>
          </p:nvPr>
        </p:nvSpPr>
        <p:spPr/>
        <p:txBody>
          <a:bodyPr/>
          <a:lstStyle/>
          <a:p>
            <a:pPr marL="0" indent="0">
              <a:buNone/>
            </a:pPr>
            <a:r>
              <a:rPr lang="zh-CN" altLang="en-US" dirty="0"/>
              <a:t>对供给侧结构性改革的新自由主义解读</a:t>
            </a:r>
            <a:endParaRPr lang="en-US" altLang="zh-CN" dirty="0"/>
          </a:p>
          <a:p>
            <a:endParaRPr lang="en-US" altLang="zh-CN" sz="1600" dirty="0"/>
          </a:p>
          <a:p>
            <a:r>
              <a:rPr lang="zh-CN" altLang="en-US" sz="2000" dirty="0"/>
              <a:t>这是对之前总需求改革政策的抛弃</a:t>
            </a:r>
            <a:endParaRPr lang="en-US" altLang="zh-CN" sz="2000" dirty="0"/>
          </a:p>
          <a:p>
            <a:r>
              <a:rPr lang="en-US" altLang="zh-CN" sz="2000" dirty="0"/>
              <a:t>“</a:t>
            </a:r>
            <a:r>
              <a:rPr lang="zh-CN" altLang="en-US" sz="2000" dirty="0"/>
              <a:t>供给自动创造需求</a:t>
            </a:r>
            <a:r>
              <a:rPr lang="en-US" altLang="zh-CN" sz="2000" dirty="0"/>
              <a:t>”——</a:t>
            </a:r>
            <a:r>
              <a:rPr lang="zh-CN" altLang="en-US" sz="2000" dirty="0"/>
              <a:t>供给学派</a:t>
            </a:r>
            <a:endParaRPr lang="en-US" altLang="zh-CN" sz="2000" dirty="0"/>
          </a:p>
          <a:p>
            <a:r>
              <a:rPr lang="zh-CN" altLang="en-US" sz="2000" dirty="0"/>
              <a:t>无效供给太多，问题在国企、政府干预市场，抑制创新</a:t>
            </a:r>
            <a:endParaRPr lang="en-US" altLang="zh-CN" sz="2000" dirty="0"/>
          </a:p>
          <a:p>
            <a:r>
              <a:rPr lang="zh-CN" altLang="en-US" sz="2000" dirty="0"/>
              <a:t>国企是“僵尸企业”、技术落后</a:t>
            </a:r>
            <a:endParaRPr lang="en-US" altLang="zh-CN" sz="2000" dirty="0"/>
          </a:p>
          <a:p>
            <a:r>
              <a:rPr lang="zh-CN" altLang="en-US" sz="2000" dirty="0"/>
              <a:t>目标是“小政府、大市场”</a:t>
            </a:r>
            <a:endParaRPr lang="en-US" altLang="zh-CN" sz="2000" dirty="0"/>
          </a:p>
          <a:p>
            <a:endParaRPr lang="en-US" altLang="zh-CN" sz="2800" dirty="0"/>
          </a:p>
          <a:p>
            <a:r>
              <a:rPr lang="zh-CN" altLang="en-US" sz="2000" dirty="0"/>
              <a:t>供给侧结构性改革改的是制度（生产关系）还是生产力？</a:t>
            </a:r>
            <a:endParaRPr lang="en-US" altLang="zh-CN" sz="2000" dirty="0"/>
          </a:p>
        </p:txBody>
      </p:sp>
    </p:spTree>
    <p:extLst>
      <p:ext uri="{BB962C8B-B14F-4D97-AF65-F5344CB8AC3E}">
        <p14:creationId xmlns:p14="http://schemas.microsoft.com/office/powerpoint/2010/main" val="22480251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fade">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animEffect transition="in" filter="fade">
                                      <p:cBhvr>
                                        <p:cTn id="1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三、解决问题的对策</a:t>
            </a:r>
          </a:p>
        </p:txBody>
      </p:sp>
      <p:sp>
        <p:nvSpPr>
          <p:cNvPr id="3" name="内容占位符 2"/>
          <p:cNvSpPr>
            <a:spLocks noGrp="1"/>
          </p:cNvSpPr>
          <p:nvPr>
            <p:ph idx="1"/>
          </p:nvPr>
        </p:nvSpPr>
        <p:spPr/>
        <p:txBody>
          <a:bodyPr/>
          <a:lstStyle/>
          <a:p>
            <a:pPr marL="0" indent="0">
              <a:buNone/>
            </a:pPr>
            <a:r>
              <a:rPr lang="zh-CN" altLang="en-US" dirty="0"/>
              <a:t>供给侧结构性改革的真正含义</a:t>
            </a:r>
            <a:endParaRPr lang="en-US" altLang="zh-CN" dirty="0"/>
          </a:p>
          <a:p>
            <a:endParaRPr lang="en-US" altLang="zh-CN" sz="1600" dirty="0"/>
          </a:p>
          <a:p>
            <a:r>
              <a:rPr lang="zh-CN" altLang="en-US" sz="2000" dirty="0"/>
              <a:t>针对中国产业结构问题</a:t>
            </a:r>
            <a:endParaRPr lang="en-US" altLang="zh-CN" sz="2000" dirty="0"/>
          </a:p>
          <a:p>
            <a:r>
              <a:rPr lang="zh-CN" altLang="en-US" sz="2000" dirty="0"/>
              <a:t>向高附加值、产业高端转变</a:t>
            </a:r>
            <a:endParaRPr lang="en-US" altLang="zh-CN" sz="2000" dirty="0"/>
          </a:p>
          <a:p>
            <a:r>
              <a:rPr lang="zh-CN" altLang="en-US" sz="2000" dirty="0"/>
              <a:t>中国制造向中国创造转变，向自主创新转变，掌握核心技术</a:t>
            </a:r>
            <a:endParaRPr lang="en-US" altLang="zh-CN" sz="2000" dirty="0"/>
          </a:p>
          <a:p>
            <a:r>
              <a:rPr lang="zh-CN" altLang="en-US" sz="2000" dirty="0"/>
              <a:t>解决的是经济发展中面临的产品结构性问题、技术性问题</a:t>
            </a:r>
            <a:endParaRPr lang="en-US" altLang="zh-CN" sz="2000" dirty="0"/>
          </a:p>
          <a:p>
            <a:r>
              <a:rPr lang="zh-CN" altLang="en-US" sz="2000" dirty="0"/>
              <a:t>问题并不在于所谓制度、体制层面</a:t>
            </a:r>
            <a:endParaRPr lang="en-US" altLang="zh-CN" sz="2000" dirty="0"/>
          </a:p>
          <a:p>
            <a:endParaRPr lang="en-US" altLang="zh-CN" sz="2000" dirty="0"/>
          </a:p>
        </p:txBody>
      </p:sp>
    </p:spTree>
    <p:extLst>
      <p:ext uri="{BB962C8B-B14F-4D97-AF65-F5344CB8AC3E}">
        <p14:creationId xmlns:p14="http://schemas.microsoft.com/office/powerpoint/2010/main" val="1307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三、解决问题的对策</a:t>
            </a:r>
          </a:p>
        </p:txBody>
      </p:sp>
      <p:sp>
        <p:nvSpPr>
          <p:cNvPr id="3" name="内容占位符 2"/>
          <p:cNvSpPr>
            <a:spLocks noGrp="1"/>
          </p:cNvSpPr>
          <p:nvPr>
            <p:ph idx="1"/>
          </p:nvPr>
        </p:nvSpPr>
        <p:spPr/>
        <p:txBody>
          <a:bodyPr/>
          <a:lstStyle/>
          <a:p>
            <a:pPr marL="0" indent="0">
              <a:buNone/>
            </a:pPr>
            <a:r>
              <a:rPr lang="zh-CN" altLang="en-US" dirty="0"/>
              <a:t>供给侧结构性改革的真正含义</a:t>
            </a:r>
            <a:endParaRPr lang="en-US" altLang="zh-CN" dirty="0"/>
          </a:p>
          <a:p>
            <a:pPr marL="0" indent="0">
              <a:buNone/>
            </a:pPr>
            <a:endParaRPr lang="en-US" altLang="zh-CN" sz="2000" dirty="0"/>
          </a:p>
          <a:p>
            <a:r>
              <a:rPr lang="zh-CN" altLang="en-US" sz="1800" dirty="0"/>
              <a:t>“供给侧结构性改革，重点是解放和发展社会生产力”</a:t>
            </a:r>
            <a:endParaRPr lang="en-US" altLang="zh-CN" sz="1800" dirty="0"/>
          </a:p>
          <a:p>
            <a:pPr marL="0" indent="0">
              <a:buNone/>
            </a:pPr>
            <a:r>
              <a:rPr lang="en-US" altLang="zh-CN" sz="1600" dirty="0"/>
              <a:t>    ——《</a:t>
            </a:r>
            <a:r>
              <a:rPr lang="zh-CN" altLang="en-US" sz="1600" dirty="0"/>
              <a:t>在省部级主要领导干部学习贯彻党的十八届五中全会精神专题研讨班上的讲话</a:t>
            </a:r>
            <a:r>
              <a:rPr lang="en-US" altLang="zh-CN" sz="1600" dirty="0"/>
              <a:t>》</a:t>
            </a:r>
            <a:r>
              <a:rPr lang="zh-CN" altLang="en-US" sz="1600" dirty="0"/>
              <a:t>，北京：人民出版社，</a:t>
            </a:r>
            <a:r>
              <a:rPr lang="en-US" altLang="zh-CN" sz="1600" dirty="0"/>
              <a:t>2016</a:t>
            </a:r>
            <a:r>
              <a:rPr lang="zh-CN" altLang="en-US" sz="1600" dirty="0"/>
              <a:t>年，第</a:t>
            </a:r>
            <a:r>
              <a:rPr lang="en-US" altLang="zh-CN" sz="1600" dirty="0"/>
              <a:t>32</a:t>
            </a:r>
            <a:r>
              <a:rPr lang="zh-CN" altLang="en-US" sz="1600" dirty="0"/>
              <a:t>页。</a:t>
            </a:r>
            <a:endParaRPr lang="en-US" altLang="zh-CN" sz="1600" dirty="0"/>
          </a:p>
          <a:p>
            <a:endParaRPr lang="en-US" altLang="zh-CN" sz="2000" dirty="0"/>
          </a:p>
          <a:p>
            <a:r>
              <a:rPr lang="zh-CN" altLang="en-US" sz="1800" dirty="0"/>
              <a:t>“供给侧结构性改革的根本目的是提高社会生产力水平”</a:t>
            </a:r>
            <a:endParaRPr lang="en-US" altLang="zh-CN" sz="1800" dirty="0"/>
          </a:p>
          <a:p>
            <a:pPr marL="0" indent="0">
              <a:buNone/>
            </a:pPr>
            <a:r>
              <a:rPr lang="en-US" altLang="zh-CN" sz="1800" dirty="0"/>
              <a:t>    </a:t>
            </a:r>
            <a:r>
              <a:rPr lang="en-US" altLang="zh-CN" sz="1600" dirty="0"/>
              <a:t>——</a:t>
            </a:r>
            <a:r>
              <a:rPr lang="zh-CN" altLang="en-US" sz="1600" dirty="0"/>
              <a:t>在中央财经领导小组第十二次会议上的讲话，</a:t>
            </a:r>
            <a:r>
              <a:rPr lang="en-US" altLang="zh-CN" sz="1600" dirty="0"/>
              <a:t>《</a:t>
            </a:r>
            <a:r>
              <a:rPr lang="zh-CN" altLang="en-US" sz="1600" dirty="0"/>
              <a:t>人民日报</a:t>
            </a:r>
            <a:r>
              <a:rPr lang="en-US" altLang="zh-CN" sz="1600" dirty="0"/>
              <a:t>》2016</a:t>
            </a:r>
            <a:r>
              <a:rPr lang="zh-CN" altLang="en-US" sz="1600" dirty="0"/>
              <a:t>年</a:t>
            </a:r>
            <a:r>
              <a:rPr lang="en-US" altLang="zh-CN" sz="1600" dirty="0"/>
              <a:t>1</a:t>
            </a:r>
            <a:r>
              <a:rPr lang="zh-CN" altLang="en-US" sz="1600" dirty="0"/>
              <a:t>月</a:t>
            </a:r>
            <a:r>
              <a:rPr lang="en-US" altLang="zh-CN" sz="1600" dirty="0"/>
              <a:t>27</a:t>
            </a:r>
            <a:r>
              <a:rPr lang="zh-CN" altLang="en-US" sz="1600" dirty="0"/>
              <a:t>日</a:t>
            </a:r>
            <a:endParaRPr lang="en-US" altLang="zh-CN" sz="1600" dirty="0"/>
          </a:p>
        </p:txBody>
      </p:sp>
    </p:spTree>
    <p:extLst>
      <p:ext uri="{BB962C8B-B14F-4D97-AF65-F5344CB8AC3E}">
        <p14:creationId xmlns:p14="http://schemas.microsoft.com/office/powerpoint/2010/main" val="250680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三、解决问题的对策</a:t>
            </a:r>
          </a:p>
        </p:txBody>
      </p:sp>
      <p:sp>
        <p:nvSpPr>
          <p:cNvPr id="3" name="内容占位符 2"/>
          <p:cNvSpPr>
            <a:spLocks noGrp="1"/>
          </p:cNvSpPr>
          <p:nvPr>
            <p:ph idx="1"/>
          </p:nvPr>
        </p:nvSpPr>
        <p:spPr/>
        <p:txBody>
          <a:bodyPr/>
          <a:lstStyle/>
          <a:p>
            <a:pPr marL="0" indent="0">
              <a:buNone/>
            </a:pPr>
            <a:r>
              <a:rPr lang="zh-CN" altLang="en-US" sz="2800" dirty="0"/>
              <a:t> </a:t>
            </a:r>
            <a:endParaRPr lang="en-US" altLang="zh-CN" sz="2800" dirty="0"/>
          </a:p>
          <a:p>
            <a:pPr marL="0" indent="0">
              <a:buNone/>
            </a:pPr>
            <a:r>
              <a:rPr lang="zh-CN" altLang="en-US" sz="1800" dirty="0"/>
              <a:t>      我们讲的供给侧结构性改革，同西方经济学的供给学派不是一回事，不能把供给侧结构性改革看成是西方供给学派的翻版，更要防止有些人用他们的解释来宣扬“新自由主义”，借机制造负面舆论。</a:t>
            </a:r>
            <a:endParaRPr lang="en-US" altLang="zh-CN" sz="1800" dirty="0"/>
          </a:p>
          <a:p>
            <a:pPr marL="0" indent="0">
              <a:buNone/>
            </a:pPr>
            <a:endParaRPr lang="en-US" altLang="zh-CN" sz="1800" dirty="0"/>
          </a:p>
          <a:p>
            <a:pPr marL="0" indent="0">
              <a:buNone/>
            </a:pPr>
            <a:r>
              <a:rPr lang="en-US" altLang="zh-CN" sz="1400" dirty="0"/>
              <a:t>    ——</a:t>
            </a:r>
            <a:r>
              <a:rPr lang="zh-CN" altLang="en-US" sz="1400" dirty="0"/>
              <a:t>习近平，</a:t>
            </a:r>
            <a:r>
              <a:rPr lang="en-US" altLang="zh-CN" sz="1400" dirty="0"/>
              <a:t>《</a:t>
            </a:r>
            <a:r>
              <a:rPr lang="zh-CN" altLang="en-US" sz="1400" dirty="0"/>
              <a:t>在省部级主要领导干部学习贯彻党的十八届五中全会精神专题研讨班上的讲话</a:t>
            </a:r>
            <a:r>
              <a:rPr lang="en-US" altLang="zh-CN" sz="1400" dirty="0"/>
              <a:t>》</a:t>
            </a:r>
            <a:r>
              <a:rPr lang="zh-CN" altLang="en-US" sz="1400" dirty="0"/>
              <a:t>，</a:t>
            </a:r>
            <a:r>
              <a:rPr lang="en-US" altLang="zh-CN" sz="1400" dirty="0"/>
              <a:t>2016</a:t>
            </a:r>
            <a:r>
              <a:rPr lang="zh-CN" altLang="en-US" sz="1400" dirty="0"/>
              <a:t>年</a:t>
            </a:r>
            <a:r>
              <a:rPr lang="en-US" altLang="zh-CN" sz="1400" dirty="0"/>
              <a:t>1</a:t>
            </a:r>
            <a:r>
              <a:rPr lang="zh-CN" altLang="en-US" sz="1400" dirty="0"/>
              <a:t>月</a:t>
            </a:r>
            <a:r>
              <a:rPr lang="en-US" altLang="zh-CN" sz="1400" dirty="0"/>
              <a:t>18</a:t>
            </a:r>
            <a:r>
              <a:rPr lang="zh-CN" altLang="en-US" sz="1400" dirty="0"/>
              <a:t>日，</a:t>
            </a:r>
            <a:r>
              <a:rPr lang="en-US" altLang="zh-CN" sz="1400" dirty="0"/>
              <a:t>《</a:t>
            </a:r>
            <a:r>
              <a:rPr lang="zh-CN" altLang="en-US" sz="1400" dirty="0"/>
              <a:t>人民日报</a:t>
            </a:r>
            <a:r>
              <a:rPr lang="en-US" altLang="zh-CN" sz="1400" dirty="0"/>
              <a:t>》2016</a:t>
            </a:r>
            <a:r>
              <a:rPr lang="zh-CN" altLang="en-US" sz="1400" dirty="0"/>
              <a:t>年</a:t>
            </a:r>
            <a:r>
              <a:rPr lang="en-US" altLang="zh-CN" sz="1400" dirty="0"/>
              <a:t>5</a:t>
            </a:r>
            <a:r>
              <a:rPr lang="zh-CN" altLang="en-US" sz="1400" dirty="0"/>
              <a:t>月</a:t>
            </a:r>
            <a:r>
              <a:rPr lang="en-US" altLang="zh-CN" sz="1400" dirty="0"/>
              <a:t>10</a:t>
            </a:r>
            <a:r>
              <a:rPr lang="zh-CN" altLang="en-US" sz="1400" dirty="0"/>
              <a:t>日刊发</a:t>
            </a:r>
          </a:p>
        </p:txBody>
      </p:sp>
    </p:spTree>
    <p:extLst>
      <p:ext uri="{BB962C8B-B14F-4D97-AF65-F5344CB8AC3E}">
        <p14:creationId xmlns:p14="http://schemas.microsoft.com/office/powerpoint/2010/main" val="3502900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三、解决问题的对策</a:t>
            </a:r>
          </a:p>
        </p:txBody>
      </p:sp>
      <p:sp>
        <p:nvSpPr>
          <p:cNvPr id="3" name="内容占位符 2"/>
          <p:cNvSpPr>
            <a:spLocks noGrp="1"/>
          </p:cNvSpPr>
          <p:nvPr>
            <p:ph idx="1"/>
          </p:nvPr>
        </p:nvSpPr>
        <p:spPr/>
        <p:txBody>
          <a:bodyPr/>
          <a:lstStyle/>
          <a:p>
            <a:pPr marL="0" indent="0">
              <a:buNone/>
            </a:pPr>
            <a:r>
              <a:rPr lang="zh-CN" altLang="en-US" dirty="0"/>
              <a:t>扶持高新技术产业，加快自主创新</a:t>
            </a:r>
            <a:endParaRPr lang="en-US" altLang="zh-CN" dirty="0"/>
          </a:p>
          <a:p>
            <a:r>
              <a:rPr lang="en-US" altLang="zh-CN" sz="2000" dirty="0"/>
              <a:t>《</a:t>
            </a:r>
            <a:r>
              <a:rPr lang="zh-CN" altLang="en-US" sz="2000" dirty="0"/>
              <a:t>中国制造</a:t>
            </a:r>
            <a:r>
              <a:rPr lang="en-US" altLang="zh-CN" sz="2000" dirty="0"/>
              <a:t>2025》</a:t>
            </a:r>
          </a:p>
          <a:p>
            <a:r>
              <a:rPr lang="zh-CN" altLang="en-US" sz="2000" dirty="0"/>
              <a:t>新的经济增长点</a:t>
            </a:r>
            <a:endParaRPr lang="en-US" altLang="zh-CN" sz="2000" dirty="0"/>
          </a:p>
          <a:p>
            <a:r>
              <a:rPr lang="zh-CN" altLang="en-US" sz="2000" dirty="0"/>
              <a:t>低耗能</a:t>
            </a:r>
            <a:endParaRPr lang="en-US" altLang="zh-CN" sz="2000" dirty="0"/>
          </a:p>
          <a:p>
            <a:r>
              <a:rPr lang="zh-CN" altLang="en-US" sz="2000" dirty="0"/>
              <a:t>核心技术</a:t>
            </a:r>
            <a:endParaRPr lang="en-US" altLang="zh-CN" sz="2000" dirty="0"/>
          </a:p>
          <a:p>
            <a:r>
              <a:rPr lang="zh-CN" altLang="en-US" sz="2000" dirty="0"/>
              <a:t>产品价值链</a:t>
            </a:r>
            <a:endParaRPr lang="en-US" altLang="zh-CN" sz="2000" dirty="0"/>
          </a:p>
          <a:p>
            <a:r>
              <a:rPr lang="zh-CN" altLang="en-US" sz="2000" dirty="0"/>
              <a:t>“大国崛起必有大国重器”</a:t>
            </a:r>
            <a:endParaRPr lang="en-US" altLang="zh-CN" sz="2000" dirty="0"/>
          </a:p>
          <a:p>
            <a:r>
              <a:rPr lang="zh-CN" altLang="en-US" sz="2000" dirty="0"/>
              <a:t>掌握核心技术，是一个大国实现高质量发展、抢占国际竞争高地的重要保证。</a:t>
            </a:r>
            <a:endParaRPr lang="en-US" altLang="zh-CN" sz="2000" dirty="0"/>
          </a:p>
        </p:txBody>
      </p:sp>
      <p:pic>
        <p:nvPicPr>
          <p:cNvPr id="4" name="图片 3"/>
          <p:cNvPicPr>
            <a:picLocks noChangeAspect="1"/>
          </p:cNvPicPr>
          <p:nvPr/>
        </p:nvPicPr>
        <p:blipFill>
          <a:blip r:embed="rId2"/>
          <a:stretch>
            <a:fillRect/>
          </a:stretch>
        </p:blipFill>
        <p:spPr>
          <a:xfrm>
            <a:off x="6857868" y="2420888"/>
            <a:ext cx="2286132" cy="2164745"/>
          </a:xfrm>
          <a:prstGeom prst="rect">
            <a:avLst/>
          </a:prstGeom>
        </p:spPr>
      </p:pic>
    </p:spTree>
    <p:extLst>
      <p:ext uri="{BB962C8B-B14F-4D97-AF65-F5344CB8AC3E}">
        <p14:creationId xmlns:p14="http://schemas.microsoft.com/office/powerpoint/2010/main" val="368917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三、解决问题的对策</a:t>
            </a:r>
          </a:p>
        </p:txBody>
      </p:sp>
      <p:sp>
        <p:nvSpPr>
          <p:cNvPr id="3" name="内容占位符 2"/>
          <p:cNvSpPr>
            <a:spLocks noGrp="1"/>
          </p:cNvSpPr>
          <p:nvPr>
            <p:ph idx="1"/>
          </p:nvPr>
        </p:nvSpPr>
        <p:spPr>
          <a:xfrm>
            <a:off x="457200" y="1700808"/>
            <a:ext cx="8229600" cy="4699992"/>
          </a:xfrm>
        </p:spPr>
        <p:txBody>
          <a:bodyPr/>
          <a:lstStyle/>
          <a:p>
            <a:pPr marL="0" indent="0">
              <a:buNone/>
            </a:pPr>
            <a:r>
              <a:rPr lang="zh-CN" altLang="en-US" dirty="0"/>
              <a:t> 对于贫富差距这个发展中出现的不平衡问题，该如何解决？</a:t>
            </a:r>
            <a:endParaRPr lang="en-US" altLang="zh-CN" dirty="0"/>
          </a:p>
          <a:p>
            <a:endParaRPr lang="en-US" altLang="zh-CN" sz="2000" dirty="0"/>
          </a:p>
          <a:p>
            <a:r>
              <a:rPr lang="zh-CN" altLang="en-US" sz="2000" dirty="0"/>
              <a:t>税收：二次分配（再分配）</a:t>
            </a:r>
            <a:endParaRPr lang="en-US" altLang="zh-CN" sz="2000" dirty="0"/>
          </a:p>
          <a:p>
            <a:r>
              <a:rPr lang="zh-CN" altLang="en-US" sz="2000" dirty="0"/>
              <a:t>税收类型：</a:t>
            </a:r>
            <a:endParaRPr lang="en-US" altLang="zh-CN" sz="2000" dirty="0"/>
          </a:p>
          <a:p>
            <a:pPr marL="0" indent="0">
              <a:buNone/>
            </a:pPr>
            <a:r>
              <a:rPr lang="en-US" altLang="zh-CN" sz="2000" dirty="0"/>
              <a:t>                   </a:t>
            </a:r>
            <a:r>
              <a:rPr lang="zh-CN" altLang="en-US" sz="2000" dirty="0"/>
              <a:t>增值税</a:t>
            </a:r>
            <a:endParaRPr lang="en-US" altLang="zh-CN" sz="2000" dirty="0"/>
          </a:p>
          <a:p>
            <a:pPr marL="0" indent="0">
              <a:buNone/>
            </a:pPr>
            <a:r>
              <a:rPr lang="zh-CN" altLang="en-US" sz="2000" dirty="0"/>
              <a:t>                   企业所得税</a:t>
            </a:r>
            <a:endParaRPr lang="en-US" altLang="zh-CN" sz="2000" dirty="0"/>
          </a:p>
          <a:p>
            <a:pPr marL="0" indent="0">
              <a:buNone/>
            </a:pPr>
            <a:r>
              <a:rPr lang="zh-CN" altLang="en-US" sz="2000" dirty="0"/>
              <a:t>                   个人所得税</a:t>
            </a:r>
            <a:endParaRPr lang="en-US" altLang="zh-CN" sz="2000" dirty="0"/>
          </a:p>
          <a:p>
            <a:endParaRPr lang="en-US" altLang="zh-CN" sz="2000" dirty="0"/>
          </a:p>
          <a:p>
            <a:r>
              <a:rPr lang="zh-CN" altLang="en-US" sz="2000" dirty="0"/>
              <a:t>中国的个人所得税改善了收入分配吗？</a:t>
            </a:r>
            <a:endParaRPr lang="en-US" altLang="zh-CN" sz="2000" dirty="0"/>
          </a:p>
          <a:p>
            <a:endParaRPr lang="en-US" altLang="zh-CN" sz="2000" dirty="0"/>
          </a:p>
        </p:txBody>
      </p:sp>
      <p:sp>
        <p:nvSpPr>
          <p:cNvPr id="4" name="右大括号 3"/>
          <p:cNvSpPr/>
          <p:nvPr/>
        </p:nvSpPr>
        <p:spPr>
          <a:xfrm>
            <a:off x="4308024" y="3797734"/>
            <a:ext cx="278264" cy="117013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圆角矩形 4"/>
          <p:cNvSpPr/>
          <p:nvPr/>
        </p:nvSpPr>
        <p:spPr>
          <a:xfrm>
            <a:off x="4651152" y="3968753"/>
            <a:ext cx="3970784" cy="82809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j-ea"/>
                <a:ea typeface="+mj-ea"/>
              </a:rPr>
              <a:t>按照税收规模排序，个人所得税已是仅次于增值税、企业所得税之后的第三大税种</a:t>
            </a:r>
          </a:p>
        </p:txBody>
      </p:sp>
    </p:spTree>
    <p:extLst>
      <p:ext uri="{BB962C8B-B14F-4D97-AF65-F5344CB8AC3E}">
        <p14:creationId xmlns:p14="http://schemas.microsoft.com/office/powerpoint/2010/main" val="230396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3644" y="2204864"/>
            <a:ext cx="6585288" cy="3010055"/>
          </a:xfrm>
        </p:spPr>
      </p:pic>
    </p:spTree>
    <p:extLst>
      <p:ext uri="{BB962C8B-B14F-4D97-AF65-F5344CB8AC3E}">
        <p14:creationId xmlns:p14="http://schemas.microsoft.com/office/powerpoint/2010/main" val="28729766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三、解决问题的对策</a:t>
            </a:r>
          </a:p>
        </p:txBody>
      </p:sp>
      <p:sp>
        <p:nvSpPr>
          <p:cNvPr id="3" name="内容占位符 2"/>
          <p:cNvSpPr>
            <a:spLocks noGrp="1"/>
          </p:cNvSpPr>
          <p:nvPr>
            <p:ph idx="1"/>
          </p:nvPr>
        </p:nvSpPr>
        <p:spPr/>
        <p:txBody>
          <a:bodyPr/>
          <a:lstStyle/>
          <a:p>
            <a:endParaRPr lang="en-US" altLang="zh-CN" sz="1600" dirty="0"/>
          </a:p>
          <a:p>
            <a:endParaRPr lang="en-US" altLang="zh-CN" sz="1600" dirty="0"/>
          </a:p>
          <a:p>
            <a:pPr marL="0" indent="0">
              <a:buNone/>
            </a:pPr>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100" dirty="0"/>
          </a:p>
          <a:p>
            <a:endParaRPr lang="en-US" altLang="zh-CN" sz="1400" dirty="0"/>
          </a:p>
          <a:p>
            <a:pPr marL="0" indent="0">
              <a:buNone/>
            </a:pPr>
            <a:r>
              <a:rPr lang="en-US" altLang="zh-CN" sz="800" dirty="0"/>
              <a:t>http://finance.ifeng.com/a/20140107/11415056_0.shtml</a:t>
            </a:r>
            <a:endParaRPr lang="zh-CN" altLang="zh-CN" sz="800" dirty="0"/>
          </a:p>
          <a:p>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2060848"/>
            <a:ext cx="3436285" cy="2882895"/>
          </a:xfrm>
          <a:prstGeom prst="rect">
            <a:avLst/>
          </a:prstGeom>
        </p:spPr>
      </p:pic>
    </p:spTree>
    <p:extLst>
      <p:ext uri="{BB962C8B-B14F-4D97-AF65-F5344CB8AC3E}">
        <p14:creationId xmlns:p14="http://schemas.microsoft.com/office/powerpoint/2010/main" val="32168419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solidFill>
                <a:schemeClr val="tx1">
                  <a:lumMod val="50000"/>
                  <a:lumOff val="50000"/>
                </a:schemeClr>
              </a:solidFill>
            </a:endParaRPr>
          </a:p>
        </p:txBody>
      </p:sp>
      <p:sp>
        <p:nvSpPr>
          <p:cNvPr id="3" name="内容占位符 2"/>
          <p:cNvSpPr>
            <a:spLocks noGrp="1"/>
          </p:cNvSpPr>
          <p:nvPr>
            <p:ph idx="1"/>
          </p:nvPr>
        </p:nvSpPr>
        <p:spPr/>
        <p:txBody>
          <a:bodyPr/>
          <a:lstStyle/>
          <a:p>
            <a:pPr marL="0" indent="0">
              <a:buNone/>
            </a:pPr>
            <a:r>
              <a:rPr lang="zh-CN" altLang="en-US" sz="2000" dirty="0"/>
              <a:t>个人所得税设置合理，可有效缩小贫富差距</a:t>
            </a:r>
            <a:endParaRPr lang="en-US" altLang="zh-CN" sz="2000" dirty="0"/>
          </a:p>
          <a:p>
            <a:endParaRPr lang="zh-CN" altLang="en-US" dirty="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15816" y="2780928"/>
            <a:ext cx="3276364" cy="2519504"/>
          </a:xfrm>
          <a:prstGeom prst="rect">
            <a:avLst/>
          </a:prstGeom>
        </p:spPr>
      </p:pic>
    </p:spTree>
    <p:extLst>
      <p:ext uri="{BB962C8B-B14F-4D97-AF65-F5344CB8AC3E}">
        <p14:creationId xmlns:p14="http://schemas.microsoft.com/office/powerpoint/2010/main" val="4104623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solidFill>
                <a:schemeClr val="tx1">
                  <a:lumMod val="50000"/>
                  <a:lumOff val="50000"/>
                </a:schemeClr>
              </a:solidFill>
            </a:endParaRPr>
          </a:p>
        </p:txBody>
      </p:sp>
      <p:sp>
        <p:nvSpPr>
          <p:cNvPr id="3" name="内容占位符 2"/>
          <p:cNvSpPr>
            <a:spLocks noGrp="1"/>
          </p:cNvSpPr>
          <p:nvPr>
            <p:ph idx="1"/>
          </p:nvPr>
        </p:nvSpPr>
        <p:spPr/>
        <p:txBody>
          <a:bodyPr/>
          <a:lstStyle/>
          <a:p>
            <a:pPr marL="0" indent="0">
              <a:buNone/>
            </a:pPr>
            <a:r>
              <a:rPr lang="zh-CN" altLang="en-US" dirty="0"/>
              <a:t>个人所得税</a:t>
            </a:r>
            <a:endParaRPr lang="en-US" altLang="zh-CN" dirty="0"/>
          </a:p>
          <a:p>
            <a:r>
              <a:rPr lang="en-US" altLang="zh-CN" sz="1800" dirty="0"/>
              <a:t>2018</a:t>
            </a:r>
            <a:r>
              <a:rPr lang="zh-CN" altLang="en-US" sz="1800" dirty="0"/>
              <a:t>年</a:t>
            </a:r>
            <a:r>
              <a:rPr lang="en-US" altLang="zh-CN" sz="1800" dirty="0"/>
              <a:t>8</a:t>
            </a:r>
            <a:r>
              <a:rPr lang="zh-CN" altLang="en-US" sz="1800" dirty="0"/>
              <a:t>月之前个人所得税税率</a:t>
            </a:r>
          </a:p>
        </p:txBody>
      </p:sp>
      <p:graphicFrame>
        <p:nvGraphicFramePr>
          <p:cNvPr id="4" name="内容占位符 3"/>
          <p:cNvGraphicFramePr>
            <a:graphicFrameLocks/>
          </p:cNvGraphicFramePr>
          <p:nvPr>
            <p:extLst>
              <p:ext uri="{D42A27DB-BD31-4B8C-83A1-F6EECF244321}">
                <p14:modId xmlns:p14="http://schemas.microsoft.com/office/powerpoint/2010/main" val="2439889494"/>
              </p:ext>
            </p:extLst>
          </p:nvPr>
        </p:nvGraphicFramePr>
        <p:xfrm>
          <a:off x="1403648" y="2852936"/>
          <a:ext cx="6214404" cy="3168350"/>
        </p:xfrm>
        <a:graphic>
          <a:graphicData uri="http://schemas.openxmlformats.org/drawingml/2006/table">
            <a:tbl>
              <a:tblPr/>
              <a:tblGrid>
                <a:gridCol w="813804">
                  <a:extLst>
                    <a:ext uri="{9D8B030D-6E8A-4147-A177-3AD203B41FA5}">
                      <a16:colId xmlns:a16="http://schemas.microsoft.com/office/drawing/2014/main" val="2878606407"/>
                    </a:ext>
                  </a:extLst>
                </a:gridCol>
                <a:gridCol w="2700229">
                  <a:extLst>
                    <a:ext uri="{9D8B030D-6E8A-4147-A177-3AD203B41FA5}">
                      <a16:colId xmlns:a16="http://schemas.microsoft.com/office/drawing/2014/main" val="3798595189"/>
                    </a:ext>
                  </a:extLst>
                </a:gridCol>
                <a:gridCol w="1163476">
                  <a:extLst>
                    <a:ext uri="{9D8B030D-6E8A-4147-A177-3AD203B41FA5}">
                      <a16:colId xmlns:a16="http://schemas.microsoft.com/office/drawing/2014/main" val="3178627685"/>
                    </a:ext>
                  </a:extLst>
                </a:gridCol>
                <a:gridCol w="1536895">
                  <a:extLst>
                    <a:ext uri="{9D8B030D-6E8A-4147-A177-3AD203B41FA5}">
                      <a16:colId xmlns:a16="http://schemas.microsoft.com/office/drawing/2014/main" val="1320978061"/>
                    </a:ext>
                  </a:extLst>
                </a:gridCol>
              </a:tblGrid>
              <a:tr h="416902">
                <a:tc>
                  <a:txBody>
                    <a:bodyPr/>
                    <a:lstStyle/>
                    <a:p>
                      <a:pPr algn="ctr"/>
                      <a:r>
                        <a:rPr lang="zh-CN" altLang="en-US">
                          <a:solidFill>
                            <a:srgbClr val="333333"/>
                          </a:solidFill>
                          <a:effectLst/>
                        </a:rPr>
                        <a:t>级数</a:t>
                      </a:r>
                    </a:p>
                  </a:txBody>
                  <a:tcPr marL="63500" marR="63500" marT="12700" marB="12700"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zh-CN" altLang="en-US" dirty="0">
                          <a:solidFill>
                            <a:srgbClr val="333333"/>
                          </a:solidFill>
                          <a:effectLst/>
                        </a:rPr>
                        <a:t>全月应纳税所得额（含税级距）</a:t>
                      </a:r>
                    </a:p>
                  </a:txBody>
                  <a:tcPr marL="63500" marR="63500" marT="12700" marB="12700"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zh-CN" altLang="en-US" dirty="0">
                          <a:solidFill>
                            <a:srgbClr val="333333"/>
                          </a:solidFill>
                          <a:effectLst/>
                        </a:rPr>
                        <a:t>税率</a:t>
                      </a:r>
                      <a:r>
                        <a:rPr lang="en-US" altLang="zh-CN" dirty="0">
                          <a:solidFill>
                            <a:srgbClr val="333333"/>
                          </a:solidFill>
                          <a:effectLst/>
                        </a:rPr>
                        <a:t>(%)</a:t>
                      </a:r>
                    </a:p>
                  </a:txBody>
                  <a:tcPr marL="63500" marR="63500" marT="12700" marB="12700"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zh-CN" altLang="en-US">
                          <a:solidFill>
                            <a:srgbClr val="333333"/>
                          </a:solidFill>
                          <a:effectLst/>
                        </a:rPr>
                        <a:t>速算扣除数</a:t>
                      </a:r>
                    </a:p>
                  </a:txBody>
                  <a:tcPr marL="63500" marR="63500" marT="12700" marB="12700"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3012832647"/>
                  </a:ext>
                </a:extLst>
              </a:tr>
              <a:tr h="319993">
                <a:tc>
                  <a:txBody>
                    <a:bodyPr/>
                    <a:lstStyle/>
                    <a:p>
                      <a:pPr algn="ctr"/>
                      <a:r>
                        <a:rPr lang="en-US" altLang="zh-CN">
                          <a:solidFill>
                            <a:srgbClr val="333333"/>
                          </a:solidFill>
                          <a:effectLst/>
                        </a:rPr>
                        <a:t>1</a:t>
                      </a:r>
                    </a:p>
                  </a:txBody>
                  <a:tcPr marL="63500" marR="63500" marT="12700" marB="12700"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r>
                        <a:rPr lang="zh-CN" altLang="en-US" dirty="0">
                          <a:solidFill>
                            <a:srgbClr val="333333"/>
                          </a:solidFill>
                          <a:effectLst/>
                        </a:rPr>
                        <a:t>不超过</a:t>
                      </a:r>
                      <a:r>
                        <a:rPr lang="en-US" altLang="zh-CN" dirty="0">
                          <a:solidFill>
                            <a:srgbClr val="333333"/>
                          </a:solidFill>
                          <a:effectLst/>
                        </a:rPr>
                        <a:t>1,500</a:t>
                      </a:r>
                      <a:r>
                        <a:rPr lang="zh-CN" altLang="en-US" dirty="0">
                          <a:solidFill>
                            <a:srgbClr val="333333"/>
                          </a:solidFill>
                          <a:effectLst/>
                        </a:rPr>
                        <a:t>元</a:t>
                      </a:r>
                    </a:p>
                  </a:txBody>
                  <a:tcPr marL="63500" marR="63500" marT="12700" marB="12700"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r>
                        <a:rPr lang="en-US" altLang="zh-CN">
                          <a:solidFill>
                            <a:srgbClr val="333333"/>
                          </a:solidFill>
                          <a:effectLst/>
                        </a:rPr>
                        <a:t>3</a:t>
                      </a:r>
                    </a:p>
                  </a:txBody>
                  <a:tcPr marL="63500" marR="63500" marT="12700" marB="12700"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r>
                        <a:rPr lang="en-US" altLang="zh-CN">
                          <a:solidFill>
                            <a:srgbClr val="333333"/>
                          </a:solidFill>
                          <a:effectLst/>
                        </a:rPr>
                        <a:t>0</a:t>
                      </a:r>
                    </a:p>
                  </a:txBody>
                  <a:tcPr marL="63500" marR="63500" marT="12700" marB="12700"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1641705944"/>
                  </a:ext>
                </a:extLst>
              </a:tr>
              <a:tr h="416902">
                <a:tc>
                  <a:txBody>
                    <a:bodyPr/>
                    <a:lstStyle/>
                    <a:p>
                      <a:pPr algn="ctr"/>
                      <a:r>
                        <a:rPr lang="en-US" altLang="zh-CN">
                          <a:solidFill>
                            <a:srgbClr val="333333"/>
                          </a:solidFill>
                          <a:effectLst/>
                        </a:rPr>
                        <a:t>2</a:t>
                      </a:r>
                    </a:p>
                  </a:txBody>
                  <a:tcPr marL="63500" marR="63500" marT="12700" marB="12700"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r>
                        <a:rPr lang="zh-CN" altLang="en-US" dirty="0">
                          <a:solidFill>
                            <a:srgbClr val="333333"/>
                          </a:solidFill>
                          <a:effectLst/>
                        </a:rPr>
                        <a:t>超过</a:t>
                      </a:r>
                      <a:r>
                        <a:rPr lang="en-US" altLang="zh-CN" dirty="0">
                          <a:solidFill>
                            <a:srgbClr val="333333"/>
                          </a:solidFill>
                          <a:effectLst/>
                        </a:rPr>
                        <a:t>1,500</a:t>
                      </a:r>
                      <a:r>
                        <a:rPr lang="zh-CN" altLang="en-US" dirty="0">
                          <a:solidFill>
                            <a:srgbClr val="333333"/>
                          </a:solidFill>
                          <a:effectLst/>
                        </a:rPr>
                        <a:t>元至</a:t>
                      </a:r>
                      <a:r>
                        <a:rPr lang="en-US" altLang="zh-CN" dirty="0">
                          <a:solidFill>
                            <a:srgbClr val="333333"/>
                          </a:solidFill>
                          <a:effectLst/>
                        </a:rPr>
                        <a:t>4,500</a:t>
                      </a:r>
                      <a:r>
                        <a:rPr lang="zh-CN" altLang="en-US" dirty="0">
                          <a:solidFill>
                            <a:srgbClr val="333333"/>
                          </a:solidFill>
                          <a:effectLst/>
                        </a:rPr>
                        <a:t>元的部分</a:t>
                      </a:r>
                    </a:p>
                  </a:txBody>
                  <a:tcPr marL="63500" marR="63500" marT="12700" marB="12700"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r>
                        <a:rPr lang="en-US" altLang="zh-CN" dirty="0">
                          <a:solidFill>
                            <a:srgbClr val="333333"/>
                          </a:solidFill>
                          <a:effectLst/>
                        </a:rPr>
                        <a:t>10</a:t>
                      </a:r>
                    </a:p>
                  </a:txBody>
                  <a:tcPr marL="63500" marR="63500" marT="12700" marB="12700"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r>
                        <a:rPr lang="en-US" altLang="zh-CN" dirty="0">
                          <a:solidFill>
                            <a:srgbClr val="333333"/>
                          </a:solidFill>
                          <a:effectLst/>
                        </a:rPr>
                        <a:t>105</a:t>
                      </a:r>
                    </a:p>
                  </a:txBody>
                  <a:tcPr marL="63500" marR="63500" marT="12700" marB="12700"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2522878642"/>
                  </a:ext>
                </a:extLst>
              </a:tr>
              <a:tr h="416902">
                <a:tc>
                  <a:txBody>
                    <a:bodyPr/>
                    <a:lstStyle/>
                    <a:p>
                      <a:pPr algn="ctr"/>
                      <a:r>
                        <a:rPr lang="en-US" altLang="zh-CN">
                          <a:solidFill>
                            <a:srgbClr val="333333"/>
                          </a:solidFill>
                          <a:effectLst/>
                        </a:rPr>
                        <a:t>3</a:t>
                      </a:r>
                    </a:p>
                  </a:txBody>
                  <a:tcPr marL="63500" marR="63500" marT="12700" marB="12700"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r>
                        <a:rPr lang="zh-CN" altLang="en-US">
                          <a:solidFill>
                            <a:srgbClr val="333333"/>
                          </a:solidFill>
                          <a:effectLst/>
                        </a:rPr>
                        <a:t>超过</a:t>
                      </a:r>
                      <a:r>
                        <a:rPr lang="en-US" altLang="zh-CN">
                          <a:solidFill>
                            <a:srgbClr val="333333"/>
                          </a:solidFill>
                          <a:effectLst/>
                        </a:rPr>
                        <a:t>4,500</a:t>
                      </a:r>
                      <a:r>
                        <a:rPr lang="zh-CN" altLang="en-US">
                          <a:solidFill>
                            <a:srgbClr val="333333"/>
                          </a:solidFill>
                          <a:effectLst/>
                        </a:rPr>
                        <a:t>元至</a:t>
                      </a:r>
                      <a:r>
                        <a:rPr lang="en-US" altLang="zh-CN">
                          <a:solidFill>
                            <a:srgbClr val="333333"/>
                          </a:solidFill>
                          <a:effectLst/>
                        </a:rPr>
                        <a:t>9,000</a:t>
                      </a:r>
                      <a:r>
                        <a:rPr lang="zh-CN" altLang="en-US">
                          <a:solidFill>
                            <a:srgbClr val="333333"/>
                          </a:solidFill>
                          <a:effectLst/>
                        </a:rPr>
                        <a:t>元的部分</a:t>
                      </a:r>
                    </a:p>
                  </a:txBody>
                  <a:tcPr marL="63500" marR="63500" marT="12700" marB="12700"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r>
                        <a:rPr lang="en-US" altLang="zh-CN" dirty="0">
                          <a:solidFill>
                            <a:srgbClr val="333333"/>
                          </a:solidFill>
                          <a:effectLst/>
                        </a:rPr>
                        <a:t>20</a:t>
                      </a:r>
                    </a:p>
                  </a:txBody>
                  <a:tcPr marL="63500" marR="63500" marT="12700" marB="12700"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r>
                        <a:rPr lang="en-US" altLang="zh-CN" dirty="0">
                          <a:solidFill>
                            <a:srgbClr val="333333"/>
                          </a:solidFill>
                          <a:effectLst/>
                        </a:rPr>
                        <a:t>555</a:t>
                      </a:r>
                    </a:p>
                  </a:txBody>
                  <a:tcPr marL="63500" marR="63500" marT="12700" marB="12700"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1250612989"/>
                  </a:ext>
                </a:extLst>
              </a:tr>
              <a:tr h="416902">
                <a:tc>
                  <a:txBody>
                    <a:bodyPr/>
                    <a:lstStyle/>
                    <a:p>
                      <a:pPr algn="ctr"/>
                      <a:r>
                        <a:rPr lang="en-US" altLang="zh-CN">
                          <a:solidFill>
                            <a:srgbClr val="333333"/>
                          </a:solidFill>
                          <a:effectLst/>
                        </a:rPr>
                        <a:t>4</a:t>
                      </a:r>
                    </a:p>
                  </a:txBody>
                  <a:tcPr marL="63500" marR="63500" marT="12700" marB="12700"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r>
                        <a:rPr lang="zh-CN" altLang="en-US">
                          <a:solidFill>
                            <a:srgbClr val="333333"/>
                          </a:solidFill>
                          <a:effectLst/>
                        </a:rPr>
                        <a:t>超过</a:t>
                      </a:r>
                      <a:r>
                        <a:rPr lang="en-US" altLang="zh-CN">
                          <a:solidFill>
                            <a:srgbClr val="333333"/>
                          </a:solidFill>
                          <a:effectLst/>
                        </a:rPr>
                        <a:t>9,000</a:t>
                      </a:r>
                      <a:r>
                        <a:rPr lang="zh-CN" altLang="en-US">
                          <a:solidFill>
                            <a:srgbClr val="333333"/>
                          </a:solidFill>
                          <a:effectLst/>
                        </a:rPr>
                        <a:t>元至</a:t>
                      </a:r>
                      <a:r>
                        <a:rPr lang="en-US" altLang="zh-CN">
                          <a:solidFill>
                            <a:srgbClr val="333333"/>
                          </a:solidFill>
                          <a:effectLst/>
                        </a:rPr>
                        <a:t>35,000</a:t>
                      </a:r>
                      <a:r>
                        <a:rPr lang="zh-CN" altLang="en-US">
                          <a:solidFill>
                            <a:srgbClr val="333333"/>
                          </a:solidFill>
                          <a:effectLst/>
                        </a:rPr>
                        <a:t>元的部分</a:t>
                      </a:r>
                    </a:p>
                  </a:txBody>
                  <a:tcPr marL="63500" marR="63500" marT="12700" marB="12700"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r>
                        <a:rPr lang="en-US" altLang="zh-CN" dirty="0">
                          <a:solidFill>
                            <a:srgbClr val="333333"/>
                          </a:solidFill>
                          <a:effectLst/>
                        </a:rPr>
                        <a:t>25</a:t>
                      </a:r>
                    </a:p>
                  </a:txBody>
                  <a:tcPr marL="63500" marR="63500" marT="12700" marB="12700"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r>
                        <a:rPr lang="en-US" altLang="zh-CN" dirty="0">
                          <a:solidFill>
                            <a:srgbClr val="333333"/>
                          </a:solidFill>
                          <a:effectLst/>
                        </a:rPr>
                        <a:t>1,005</a:t>
                      </a:r>
                    </a:p>
                  </a:txBody>
                  <a:tcPr marL="63500" marR="63500" marT="12700" marB="12700"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1495220023"/>
                  </a:ext>
                </a:extLst>
              </a:tr>
              <a:tr h="416902">
                <a:tc>
                  <a:txBody>
                    <a:bodyPr/>
                    <a:lstStyle/>
                    <a:p>
                      <a:pPr algn="ctr"/>
                      <a:r>
                        <a:rPr lang="en-US" altLang="zh-CN">
                          <a:solidFill>
                            <a:srgbClr val="333333"/>
                          </a:solidFill>
                          <a:effectLst/>
                        </a:rPr>
                        <a:t>5</a:t>
                      </a:r>
                    </a:p>
                  </a:txBody>
                  <a:tcPr marL="63500" marR="63500" marT="12700" marB="12700"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r>
                        <a:rPr lang="zh-CN" altLang="en-US">
                          <a:solidFill>
                            <a:srgbClr val="333333"/>
                          </a:solidFill>
                          <a:effectLst/>
                        </a:rPr>
                        <a:t>超过</a:t>
                      </a:r>
                      <a:r>
                        <a:rPr lang="en-US" altLang="zh-CN">
                          <a:solidFill>
                            <a:srgbClr val="333333"/>
                          </a:solidFill>
                          <a:effectLst/>
                        </a:rPr>
                        <a:t>35,000</a:t>
                      </a:r>
                      <a:r>
                        <a:rPr lang="zh-CN" altLang="en-US">
                          <a:solidFill>
                            <a:srgbClr val="333333"/>
                          </a:solidFill>
                          <a:effectLst/>
                        </a:rPr>
                        <a:t>元至</a:t>
                      </a:r>
                      <a:r>
                        <a:rPr lang="en-US" altLang="zh-CN">
                          <a:solidFill>
                            <a:srgbClr val="333333"/>
                          </a:solidFill>
                          <a:effectLst/>
                        </a:rPr>
                        <a:t>55,000</a:t>
                      </a:r>
                      <a:r>
                        <a:rPr lang="zh-CN" altLang="en-US">
                          <a:solidFill>
                            <a:srgbClr val="333333"/>
                          </a:solidFill>
                          <a:effectLst/>
                        </a:rPr>
                        <a:t>元的部分</a:t>
                      </a:r>
                    </a:p>
                  </a:txBody>
                  <a:tcPr marL="63500" marR="63500" marT="12700" marB="12700"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r>
                        <a:rPr lang="en-US" altLang="zh-CN">
                          <a:solidFill>
                            <a:srgbClr val="333333"/>
                          </a:solidFill>
                          <a:effectLst/>
                        </a:rPr>
                        <a:t>30</a:t>
                      </a:r>
                    </a:p>
                  </a:txBody>
                  <a:tcPr marL="63500" marR="63500" marT="12700" marB="12700"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r>
                        <a:rPr lang="en-US" altLang="zh-CN" dirty="0">
                          <a:solidFill>
                            <a:srgbClr val="333333"/>
                          </a:solidFill>
                          <a:effectLst/>
                        </a:rPr>
                        <a:t>2,755</a:t>
                      </a:r>
                    </a:p>
                  </a:txBody>
                  <a:tcPr marL="63500" marR="63500" marT="12700" marB="12700"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1462147466"/>
                  </a:ext>
                </a:extLst>
              </a:tr>
              <a:tr h="416902">
                <a:tc>
                  <a:txBody>
                    <a:bodyPr/>
                    <a:lstStyle/>
                    <a:p>
                      <a:pPr algn="ctr"/>
                      <a:r>
                        <a:rPr lang="en-US" altLang="zh-CN">
                          <a:solidFill>
                            <a:srgbClr val="333333"/>
                          </a:solidFill>
                          <a:effectLst/>
                        </a:rPr>
                        <a:t>6</a:t>
                      </a:r>
                    </a:p>
                  </a:txBody>
                  <a:tcPr marL="63500" marR="63500" marT="12700" marB="12700"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r>
                        <a:rPr lang="zh-CN" altLang="en-US">
                          <a:solidFill>
                            <a:srgbClr val="333333"/>
                          </a:solidFill>
                          <a:effectLst/>
                        </a:rPr>
                        <a:t>超过</a:t>
                      </a:r>
                      <a:r>
                        <a:rPr lang="en-US" altLang="zh-CN">
                          <a:solidFill>
                            <a:srgbClr val="333333"/>
                          </a:solidFill>
                          <a:effectLst/>
                        </a:rPr>
                        <a:t>55,000</a:t>
                      </a:r>
                      <a:r>
                        <a:rPr lang="zh-CN" altLang="en-US">
                          <a:solidFill>
                            <a:srgbClr val="333333"/>
                          </a:solidFill>
                          <a:effectLst/>
                        </a:rPr>
                        <a:t>元至</a:t>
                      </a:r>
                      <a:r>
                        <a:rPr lang="en-US" altLang="zh-CN">
                          <a:solidFill>
                            <a:srgbClr val="333333"/>
                          </a:solidFill>
                          <a:effectLst/>
                        </a:rPr>
                        <a:t>80,000</a:t>
                      </a:r>
                      <a:r>
                        <a:rPr lang="zh-CN" altLang="en-US">
                          <a:solidFill>
                            <a:srgbClr val="333333"/>
                          </a:solidFill>
                          <a:effectLst/>
                        </a:rPr>
                        <a:t>元的部分</a:t>
                      </a:r>
                    </a:p>
                  </a:txBody>
                  <a:tcPr marL="63500" marR="63500" marT="12700" marB="12700"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r>
                        <a:rPr lang="en-US" altLang="zh-CN">
                          <a:solidFill>
                            <a:srgbClr val="333333"/>
                          </a:solidFill>
                          <a:effectLst/>
                        </a:rPr>
                        <a:t>35</a:t>
                      </a:r>
                    </a:p>
                  </a:txBody>
                  <a:tcPr marL="63500" marR="63500" marT="12700" marB="12700"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r>
                        <a:rPr lang="en-US" altLang="zh-CN">
                          <a:solidFill>
                            <a:srgbClr val="333333"/>
                          </a:solidFill>
                          <a:effectLst/>
                        </a:rPr>
                        <a:t>5,505</a:t>
                      </a:r>
                    </a:p>
                  </a:txBody>
                  <a:tcPr marL="63500" marR="63500" marT="12700" marB="12700"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1329131798"/>
                  </a:ext>
                </a:extLst>
              </a:tr>
              <a:tr h="346945">
                <a:tc>
                  <a:txBody>
                    <a:bodyPr/>
                    <a:lstStyle/>
                    <a:p>
                      <a:pPr algn="ctr"/>
                      <a:r>
                        <a:rPr lang="en-US" altLang="zh-CN">
                          <a:solidFill>
                            <a:srgbClr val="333333"/>
                          </a:solidFill>
                          <a:effectLst/>
                        </a:rPr>
                        <a:t>7</a:t>
                      </a:r>
                    </a:p>
                  </a:txBody>
                  <a:tcPr marL="63500" marR="63500" marT="12700" marB="12700"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r>
                        <a:rPr lang="zh-CN" altLang="en-US">
                          <a:solidFill>
                            <a:srgbClr val="333333"/>
                          </a:solidFill>
                          <a:effectLst/>
                        </a:rPr>
                        <a:t>超过</a:t>
                      </a:r>
                      <a:r>
                        <a:rPr lang="en-US" altLang="zh-CN">
                          <a:solidFill>
                            <a:srgbClr val="333333"/>
                          </a:solidFill>
                          <a:effectLst/>
                        </a:rPr>
                        <a:t>80,000</a:t>
                      </a:r>
                      <a:r>
                        <a:rPr lang="zh-CN" altLang="en-US">
                          <a:solidFill>
                            <a:srgbClr val="333333"/>
                          </a:solidFill>
                          <a:effectLst/>
                        </a:rPr>
                        <a:t>元的部分</a:t>
                      </a:r>
                    </a:p>
                  </a:txBody>
                  <a:tcPr marL="63500" marR="63500" marT="12700" marB="12700"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r>
                        <a:rPr lang="en-US" altLang="zh-CN">
                          <a:solidFill>
                            <a:srgbClr val="333333"/>
                          </a:solidFill>
                          <a:effectLst/>
                        </a:rPr>
                        <a:t>45</a:t>
                      </a:r>
                    </a:p>
                  </a:txBody>
                  <a:tcPr marL="63500" marR="63500" marT="12700" marB="12700"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r>
                        <a:rPr lang="en-US" altLang="zh-CN" dirty="0">
                          <a:solidFill>
                            <a:srgbClr val="333333"/>
                          </a:solidFill>
                          <a:effectLst/>
                        </a:rPr>
                        <a:t>13,505</a:t>
                      </a:r>
                    </a:p>
                  </a:txBody>
                  <a:tcPr marL="63500" marR="63500" marT="12700" marB="12700"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3246799715"/>
                  </a:ext>
                </a:extLst>
              </a:tr>
            </a:tbl>
          </a:graphicData>
        </a:graphic>
      </p:graphicFrame>
      <p:sp>
        <p:nvSpPr>
          <p:cNvPr id="5" name="圆角矩形标注 4"/>
          <p:cNvSpPr/>
          <p:nvPr/>
        </p:nvSpPr>
        <p:spPr>
          <a:xfrm>
            <a:off x="6075103" y="1923799"/>
            <a:ext cx="1161193" cy="504056"/>
          </a:xfrm>
          <a:prstGeom prst="wedgeRoundRectCallout">
            <a:avLst>
              <a:gd name="adj1" fmla="val -99691"/>
              <a:gd name="adj2" fmla="val 3604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j-ea"/>
                <a:ea typeface="+mj-ea"/>
              </a:rPr>
              <a:t>累进税制</a:t>
            </a:r>
          </a:p>
        </p:txBody>
      </p:sp>
    </p:spTree>
    <p:extLst>
      <p:ext uri="{BB962C8B-B14F-4D97-AF65-F5344CB8AC3E}">
        <p14:creationId xmlns:p14="http://schemas.microsoft.com/office/powerpoint/2010/main" val="3628034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solidFill>
                <a:schemeClr val="tx1">
                  <a:lumMod val="50000"/>
                  <a:lumOff val="50000"/>
                </a:schemeClr>
              </a:solidFill>
            </a:endParaRPr>
          </a:p>
        </p:txBody>
      </p:sp>
      <p:sp>
        <p:nvSpPr>
          <p:cNvPr id="3" name="内容占位符 2"/>
          <p:cNvSpPr>
            <a:spLocks noGrp="1"/>
          </p:cNvSpPr>
          <p:nvPr>
            <p:ph idx="1"/>
          </p:nvPr>
        </p:nvSpPr>
        <p:spPr/>
        <p:txBody>
          <a:bodyPr/>
          <a:lstStyle/>
          <a:p>
            <a:pPr marL="0" indent="0">
              <a:buNone/>
            </a:pPr>
            <a:r>
              <a:rPr lang="zh-CN" altLang="en-US" dirty="0"/>
              <a:t>个人所得税</a:t>
            </a:r>
            <a:endParaRPr lang="en-US" altLang="zh-CN" dirty="0"/>
          </a:p>
          <a:p>
            <a:r>
              <a:rPr lang="en-US" altLang="zh-CN" sz="1800" dirty="0"/>
              <a:t>2018</a:t>
            </a:r>
            <a:r>
              <a:rPr lang="zh-CN" altLang="en-US" sz="1800" dirty="0"/>
              <a:t>年</a:t>
            </a:r>
            <a:r>
              <a:rPr lang="en-US" altLang="zh-CN" sz="1800" dirty="0"/>
              <a:t>8</a:t>
            </a:r>
            <a:r>
              <a:rPr lang="zh-CN" altLang="en-US" sz="1800" dirty="0"/>
              <a:t>月之前个人所得税税率</a:t>
            </a:r>
          </a:p>
        </p:txBody>
      </p:sp>
      <p:graphicFrame>
        <p:nvGraphicFramePr>
          <p:cNvPr id="4" name="内容占位符 3"/>
          <p:cNvGraphicFramePr>
            <a:graphicFrameLocks/>
          </p:cNvGraphicFramePr>
          <p:nvPr>
            <p:extLst>
              <p:ext uri="{D42A27DB-BD31-4B8C-83A1-F6EECF244321}">
                <p14:modId xmlns:p14="http://schemas.microsoft.com/office/powerpoint/2010/main" val="2439889494"/>
              </p:ext>
            </p:extLst>
          </p:nvPr>
        </p:nvGraphicFramePr>
        <p:xfrm>
          <a:off x="1403648" y="2852936"/>
          <a:ext cx="6214404" cy="3168350"/>
        </p:xfrm>
        <a:graphic>
          <a:graphicData uri="http://schemas.openxmlformats.org/drawingml/2006/table">
            <a:tbl>
              <a:tblPr/>
              <a:tblGrid>
                <a:gridCol w="813804">
                  <a:extLst>
                    <a:ext uri="{9D8B030D-6E8A-4147-A177-3AD203B41FA5}">
                      <a16:colId xmlns:a16="http://schemas.microsoft.com/office/drawing/2014/main" val="2878606407"/>
                    </a:ext>
                  </a:extLst>
                </a:gridCol>
                <a:gridCol w="2700229">
                  <a:extLst>
                    <a:ext uri="{9D8B030D-6E8A-4147-A177-3AD203B41FA5}">
                      <a16:colId xmlns:a16="http://schemas.microsoft.com/office/drawing/2014/main" val="3798595189"/>
                    </a:ext>
                  </a:extLst>
                </a:gridCol>
                <a:gridCol w="1163476">
                  <a:extLst>
                    <a:ext uri="{9D8B030D-6E8A-4147-A177-3AD203B41FA5}">
                      <a16:colId xmlns:a16="http://schemas.microsoft.com/office/drawing/2014/main" val="3178627685"/>
                    </a:ext>
                  </a:extLst>
                </a:gridCol>
                <a:gridCol w="1536895">
                  <a:extLst>
                    <a:ext uri="{9D8B030D-6E8A-4147-A177-3AD203B41FA5}">
                      <a16:colId xmlns:a16="http://schemas.microsoft.com/office/drawing/2014/main" val="1320978061"/>
                    </a:ext>
                  </a:extLst>
                </a:gridCol>
              </a:tblGrid>
              <a:tr h="416902">
                <a:tc>
                  <a:txBody>
                    <a:bodyPr/>
                    <a:lstStyle/>
                    <a:p>
                      <a:pPr algn="ctr"/>
                      <a:r>
                        <a:rPr lang="zh-CN" altLang="en-US">
                          <a:solidFill>
                            <a:srgbClr val="333333"/>
                          </a:solidFill>
                          <a:effectLst/>
                        </a:rPr>
                        <a:t>级数</a:t>
                      </a:r>
                    </a:p>
                  </a:txBody>
                  <a:tcPr marL="63500" marR="63500" marT="12700" marB="12700"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zh-CN" altLang="en-US" dirty="0">
                          <a:solidFill>
                            <a:srgbClr val="333333"/>
                          </a:solidFill>
                          <a:effectLst/>
                        </a:rPr>
                        <a:t>全月应纳税所得额（含税级距）</a:t>
                      </a:r>
                    </a:p>
                  </a:txBody>
                  <a:tcPr marL="63500" marR="63500" marT="12700" marB="12700"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zh-CN" altLang="en-US" dirty="0">
                          <a:solidFill>
                            <a:srgbClr val="333333"/>
                          </a:solidFill>
                          <a:effectLst/>
                        </a:rPr>
                        <a:t>税率</a:t>
                      </a:r>
                      <a:r>
                        <a:rPr lang="en-US" altLang="zh-CN" dirty="0">
                          <a:solidFill>
                            <a:srgbClr val="333333"/>
                          </a:solidFill>
                          <a:effectLst/>
                        </a:rPr>
                        <a:t>(%)</a:t>
                      </a:r>
                    </a:p>
                  </a:txBody>
                  <a:tcPr marL="63500" marR="63500" marT="12700" marB="12700"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zh-CN" altLang="en-US">
                          <a:solidFill>
                            <a:srgbClr val="333333"/>
                          </a:solidFill>
                          <a:effectLst/>
                        </a:rPr>
                        <a:t>速算扣除数</a:t>
                      </a:r>
                    </a:p>
                  </a:txBody>
                  <a:tcPr marL="63500" marR="63500" marT="12700" marB="12700"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3012832647"/>
                  </a:ext>
                </a:extLst>
              </a:tr>
              <a:tr h="319993">
                <a:tc>
                  <a:txBody>
                    <a:bodyPr/>
                    <a:lstStyle/>
                    <a:p>
                      <a:pPr algn="ctr"/>
                      <a:r>
                        <a:rPr lang="en-US" altLang="zh-CN">
                          <a:solidFill>
                            <a:srgbClr val="333333"/>
                          </a:solidFill>
                          <a:effectLst/>
                        </a:rPr>
                        <a:t>1</a:t>
                      </a:r>
                    </a:p>
                  </a:txBody>
                  <a:tcPr marL="63500" marR="63500" marT="12700" marB="12700"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r>
                        <a:rPr lang="zh-CN" altLang="en-US" dirty="0">
                          <a:solidFill>
                            <a:srgbClr val="333333"/>
                          </a:solidFill>
                          <a:effectLst/>
                        </a:rPr>
                        <a:t>不超过</a:t>
                      </a:r>
                      <a:r>
                        <a:rPr lang="en-US" altLang="zh-CN" dirty="0">
                          <a:solidFill>
                            <a:srgbClr val="333333"/>
                          </a:solidFill>
                          <a:effectLst/>
                        </a:rPr>
                        <a:t>1,500</a:t>
                      </a:r>
                      <a:r>
                        <a:rPr lang="zh-CN" altLang="en-US" dirty="0">
                          <a:solidFill>
                            <a:srgbClr val="333333"/>
                          </a:solidFill>
                          <a:effectLst/>
                        </a:rPr>
                        <a:t>元</a:t>
                      </a:r>
                    </a:p>
                  </a:txBody>
                  <a:tcPr marL="63500" marR="63500" marT="12700" marB="12700"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r>
                        <a:rPr lang="en-US" altLang="zh-CN">
                          <a:solidFill>
                            <a:srgbClr val="333333"/>
                          </a:solidFill>
                          <a:effectLst/>
                        </a:rPr>
                        <a:t>3</a:t>
                      </a:r>
                    </a:p>
                  </a:txBody>
                  <a:tcPr marL="63500" marR="63500" marT="12700" marB="12700"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r>
                        <a:rPr lang="en-US" altLang="zh-CN">
                          <a:solidFill>
                            <a:srgbClr val="333333"/>
                          </a:solidFill>
                          <a:effectLst/>
                        </a:rPr>
                        <a:t>0</a:t>
                      </a:r>
                    </a:p>
                  </a:txBody>
                  <a:tcPr marL="63500" marR="63500" marT="12700" marB="12700"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1641705944"/>
                  </a:ext>
                </a:extLst>
              </a:tr>
              <a:tr h="416902">
                <a:tc>
                  <a:txBody>
                    <a:bodyPr/>
                    <a:lstStyle/>
                    <a:p>
                      <a:pPr algn="ctr"/>
                      <a:r>
                        <a:rPr lang="en-US" altLang="zh-CN">
                          <a:solidFill>
                            <a:srgbClr val="333333"/>
                          </a:solidFill>
                          <a:effectLst/>
                        </a:rPr>
                        <a:t>2</a:t>
                      </a:r>
                    </a:p>
                  </a:txBody>
                  <a:tcPr marL="63500" marR="63500" marT="12700" marB="12700"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r>
                        <a:rPr lang="zh-CN" altLang="en-US" dirty="0">
                          <a:solidFill>
                            <a:srgbClr val="333333"/>
                          </a:solidFill>
                          <a:effectLst/>
                        </a:rPr>
                        <a:t>超过</a:t>
                      </a:r>
                      <a:r>
                        <a:rPr lang="en-US" altLang="zh-CN" dirty="0">
                          <a:solidFill>
                            <a:srgbClr val="333333"/>
                          </a:solidFill>
                          <a:effectLst/>
                        </a:rPr>
                        <a:t>1,500</a:t>
                      </a:r>
                      <a:r>
                        <a:rPr lang="zh-CN" altLang="en-US" dirty="0">
                          <a:solidFill>
                            <a:srgbClr val="333333"/>
                          </a:solidFill>
                          <a:effectLst/>
                        </a:rPr>
                        <a:t>元至</a:t>
                      </a:r>
                      <a:r>
                        <a:rPr lang="en-US" altLang="zh-CN" dirty="0">
                          <a:solidFill>
                            <a:srgbClr val="333333"/>
                          </a:solidFill>
                          <a:effectLst/>
                        </a:rPr>
                        <a:t>4,500</a:t>
                      </a:r>
                      <a:r>
                        <a:rPr lang="zh-CN" altLang="en-US" dirty="0">
                          <a:solidFill>
                            <a:srgbClr val="333333"/>
                          </a:solidFill>
                          <a:effectLst/>
                        </a:rPr>
                        <a:t>元的部分</a:t>
                      </a:r>
                    </a:p>
                  </a:txBody>
                  <a:tcPr marL="63500" marR="63500" marT="12700" marB="12700"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r>
                        <a:rPr lang="en-US" altLang="zh-CN" dirty="0">
                          <a:solidFill>
                            <a:srgbClr val="333333"/>
                          </a:solidFill>
                          <a:effectLst/>
                        </a:rPr>
                        <a:t>10</a:t>
                      </a:r>
                    </a:p>
                  </a:txBody>
                  <a:tcPr marL="63500" marR="63500" marT="12700" marB="12700"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r>
                        <a:rPr lang="en-US" altLang="zh-CN" dirty="0">
                          <a:solidFill>
                            <a:srgbClr val="333333"/>
                          </a:solidFill>
                          <a:effectLst/>
                        </a:rPr>
                        <a:t>105</a:t>
                      </a:r>
                    </a:p>
                  </a:txBody>
                  <a:tcPr marL="63500" marR="63500" marT="12700" marB="12700"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2522878642"/>
                  </a:ext>
                </a:extLst>
              </a:tr>
              <a:tr h="416902">
                <a:tc>
                  <a:txBody>
                    <a:bodyPr/>
                    <a:lstStyle/>
                    <a:p>
                      <a:pPr algn="ctr"/>
                      <a:r>
                        <a:rPr lang="en-US" altLang="zh-CN">
                          <a:solidFill>
                            <a:srgbClr val="333333"/>
                          </a:solidFill>
                          <a:effectLst/>
                        </a:rPr>
                        <a:t>3</a:t>
                      </a:r>
                    </a:p>
                  </a:txBody>
                  <a:tcPr marL="63500" marR="63500" marT="12700" marB="12700"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r>
                        <a:rPr lang="zh-CN" altLang="en-US">
                          <a:solidFill>
                            <a:srgbClr val="333333"/>
                          </a:solidFill>
                          <a:effectLst/>
                        </a:rPr>
                        <a:t>超过</a:t>
                      </a:r>
                      <a:r>
                        <a:rPr lang="en-US" altLang="zh-CN">
                          <a:solidFill>
                            <a:srgbClr val="333333"/>
                          </a:solidFill>
                          <a:effectLst/>
                        </a:rPr>
                        <a:t>4,500</a:t>
                      </a:r>
                      <a:r>
                        <a:rPr lang="zh-CN" altLang="en-US">
                          <a:solidFill>
                            <a:srgbClr val="333333"/>
                          </a:solidFill>
                          <a:effectLst/>
                        </a:rPr>
                        <a:t>元至</a:t>
                      </a:r>
                      <a:r>
                        <a:rPr lang="en-US" altLang="zh-CN">
                          <a:solidFill>
                            <a:srgbClr val="333333"/>
                          </a:solidFill>
                          <a:effectLst/>
                        </a:rPr>
                        <a:t>9,000</a:t>
                      </a:r>
                      <a:r>
                        <a:rPr lang="zh-CN" altLang="en-US">
                          <a:solidFill>
                            <a:srgbClr val="333333"/>
                          </a:solidFill>
                          <a:effectLst/>
                        </a:rPr>
                        <a:t>元的部分</a:t>
                      </a:r>
                    </a:p>
                  </a:txBody>
                  <a:tcPr marL="63500" marR="63500" marT="12700" marB="12700"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r>
                        <a:rPr lang="en-US" altLang="zh-CN" dirty="0">
                          <a:solidFill>
                            <a:srgbClr val="333333"/>
                          </a:solidFill>
                          <a:effectLst/>
                        </a:rPr>
                        <a:t>20</a:t>
                      </a:r>
                    </a:p>
                  </a:txBody>
                  <a:tcPr marL="63500" marR="63500" marT="12700" marB="12700"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r>
                        <a:rPr lang="en-US" altLang="zh-CN" dirty="0">
                          <a:solidFill>
                            <a:srgbClr val="333333"/>
                          </a:solidFill>
                          <a:effectLst/>
                        </a:rPr>
                        <a:t>555</a:t>
                      </a:r>
                    </a:p>
                  </a:txBody>
                  <a:tcPr marL="63500" marR="63500" marT="12700" marB="12700"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1250612989"/>
                  </a:ext>
                </a:extLst>
              </a:tr>
              <a:tr h="416902">
                <a:tc>
                  <a:txBody>
                    <a:bodyPr/>
                    <a:lstStyle/>
                    <a:p>
                      <a:pPr algn="ctr"/>
                      <a:r>
                        <a:rPr lang="en-US" altLang="zh-CN">
                          <a:solidFill>
                            <a:srgbClr val="333333"/>
                          </a:solidFill>
                          <a:effectLst/>
                        </a:rPr>
                        <a:t>4</a:t>
                      </a:r>
                    </a:p>
                  </a:txBody>
                  <a:tcPr marL="63500" marR="63500" marT="12700" marB="12700"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r>
                        <a:rPr lang="zh-CN" altLang="en-US">
                          <a:solidFill>
                            <a:srgbClr val="333333"/>
                          </a:solidFill>
                          <a:effectLst/>
                        </a:rPr>
                        <a:t>超过</a:t>
                      </a:r>
                      <a:r>
                        <a:rPr lang="en-US" altLang="zh-CN">
                          <a:solidFill>
                            <a:srgbClr val="333333"/>
                          </a:solidFill>
                          <a:effectLst/>
                        </a:rPr>
                        <a:t>9,000</a:t>
                      </a:r>
                      <a:r>
                        <a:rPr lang="zh-CN" altLang="en-US">
                          <a:solidFill>
                            <a:srgbClr val="333333"/>
                          </a:solidFill>
                          <a:effectLst/>
                        </a:rPr>
                        <a:t>元至</a:t>
                      </a:r>
                      <a:r>
                        <a:rPr lang="en-US" altLang="zh-CN">
                          <a:solidFill>
                            <a:srgbClr val="333333"/>
                          </a:solidFill>
                          <a:effectLst/>
                        </a:rPr>
                        <a:t>35,000</a:t>
                      </a:r>
                      <a:r>
                        <a:rPr lang="zh-CN" altLang="en-US">
                          <a:solidFill>
                            <a:srgbClr val="333333"/>
                          </a:solidFill>
                          <a:effectLst/>
                        </a:rPr>
                        <a:t>元的部分</a:t>
                      </a:r>
                    </a:p>
                  </a:txBody>
                  <a:tcPr marL="63500" marR="63500" marT="12700" marB="12700"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r>
                        <a:rPr lang="en-US" altLang="zh-CN" dirty="0">
                          <a:solidFill>
                            <a:srgbClr val="333333"/>
                          </a:solidFill>
                          <a:effectLst/>
                        </a:rPr>
                        <a:t>25</a:t>
                      </a:r>
                    </a:p>
                  </a:txBody>
                  <a:tcPr marL="63500" marR="63500" marT="12700" marB="12700"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r>
                        <a:rPr lang="en-US" altLang="zh-CN" dirty="0">
                          <a:solidFill>
                            <a:srgbClr val="333333"/>
                          </a:solidFill>
                          <a:effectLst/>
                        </a:rPr>
                        <a:t>1,005</a:t>
                      </a:r>
                    </a:p>
                  </a:txBody>
                  <a:tcPr marL="63500" marR="63500" marT="12700" marB="12700"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1495220023"/>
                  </a:ext>
                </a:extLst>
              </a:tr>
              <a:tr h="416902">
                <a:tc>
                  <a:txBody>
                    <a:bodyPr/>
                    <a:lstStyle/>
                    <a:p>
                      <a:pPr algn="ctr"/>
                      <a:r>
                        <a:rPr lang="en-US" altLang="zh-CN">
                          <a:solidFill>
                            <a:srgbClr val="333333"/>
                          </a:solidFill>
                          <a:effectLst/>
                        </a:rPr>
                        <a:t>5</a:t>
                      </a:r>
                    </a:p>
                  </a:txBody>
                  <a:tcPr marL="63500" marR="63500" marT="12700" marB="12700"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r>
                        <a:rPr lang="zh-CN" altLang="en-US">
                          <a:solidFill>
                            <a:srgbClr val="333333"/>
                          </a:solidFill>
                          <a:effectLst/>
                        </a:rPr>
                        <a:t>超过</a:t>
                      </a:r>
                      <a:r>
                        <a:rPr lang="en-US" altLang="zh-CN">
                          <a:solidFill>
                            <a:srgbClr val="333333"/>
                          </a:solidFill>
                          <a:effectLst/>
                        </a:rPr>
                        <a:t>35,000</a:t>
                      </a:r>
                      <a:r>
                        <a:rPr lang="zh-CN" altLang="en-US">
                          <a:solidFill>
                            <a:srgbClr val="333333"/>
                          </a:solidFill>
                          <a:effectLst/>
                        </a:rPr>
                        <a:t>元至</a:t>
                      </a:r>
                      <a:r>
                        <a:rPr lang="en-US" altLang="zh-CN">
                          <a:solidFill>
                            <a:srgbClr val="333333"/>
                          </a:solidFill>
                          <a:effectLst/>
                        </a:rPr>
                        <a:t>55,000</a:t>
                      </a:r>
                      <a:r>
                        <a:rPr lang="zh-CN" altLang="en-US">
                          <a:solidFill>
                            <a:srgbClr val="333333"/>
                          </a:solidFill>
                          <a:effectLst/>
                        </a:rPr>
                        <a:t>元的部分</a:t>
                      </a:r>
                    </a:p>
                  </a:txBody>
                  <a:tcPr marL="63500" marR="63500" marT="12700" marB="12700"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r>
                        <a:rPr lang="en-US" altLang="zh-CN">
                          <a:solidFill>
                            <a:srgbClr val="333333"/>
                          </a:solidFill>
                          <a:effectLst/>
                        </a:rPr>
                        <a:t>30</a:t>
                      </a:r>
                    </a:p>
                  </a:txBody>
                  <a:tcPr marL="63500" marR="63500" marT="12700" marB="12700"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r>
                        <a:rPr lang="en-US" altLang="zh-CN" dirty="0">
                          <a:solidFill>
                            <a:srgbClr val="333333"/>
                          </a:solidFill>
                          <a:effectLst/>
                        </a:rPr>
                        <a:t>2,755</a:t>
                      </a:r>
                    </a:p>
                  </a:txBody>
                  <a:tcPr marL="63500" marR="63500" marT="12700" marB="12700"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1462147466"/>
                  </a:ext>
                </a:extLst>
              </a:tr>
              <a:tr h="416902">
                <a:tc>
                  <a:txBody>
                    <a:bodyPr/>
                    <a:lstStyle/>
                    <a:p>
                      <a:pPr algn="ctr"/>
                      <a:r>
                        <a:rPr lang="en-US" altLang="zh-CN">
                          <a:solidFill>
                            <a:srgbClr val="333333"/>
                          </a:solidFill>
                          <a:effectLst/>
                        </a:rPr>
                        <a:t>6</a:t>
                      </a:r>
                    </a:p>
                  </a:txBody>
                  <a:tcPr marL="63500" marR="63500" marT="12700" marB="12700"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r>
                        <a:rPr lang="zh-CN" altLang="en-US">
                          <a:solidFill>
                            <a:srgbClr val="333333"/>
                          </a:solidFill>
                          <a:effectLst/>
                        </a:rPr>
                        <a:t>超过</a:t>
                      </a:r>
                      <a:r>
                        <a:rPr lang="en-US" altLang="zh-CN">
                          <a:solidFill>
                            <a:srgbClr val="333333"/>
                          </a:solidFill>
                          <a:effectLst/>
                        </a:rPr>
                        <a:t>55,000</a:t>
                      </a:r>
                      <a:r>
                        <a:rPr lang="zh-CN" altLang="en-US">
                          <a:solidFill>
                            <a:srgbClr val="333333"/>
                          </a:solidFill>
                          <a:effectLst/>
                        </a:rPr>
                        <a:t>元至</a:t>
                      </a:r>
                      <a:r>
                        <a:rPr lang="en-US" altLang="zh-CN">
                          <a:solidFill>
                            <a:srgbClr val="333333"/>
                          </a:solidFill>
                          <a:effectLst/>
                        </a:rPr>
                        <a:t>80,000</a:t>
                      </a:r>
                      <a:r>
                        <a:rPr lang="zh-CN" altLang="en-US">
                          <a:solidFill>
                            <a:srgbClr val="333333"/>
                          </a:solidFill>
                          <a:effectLst/>
                        </a:rPr>
                        <a:t>元的部分</a:t>
                      </a:r>
                    </a:p>
                  </a:txBody>
                  <a:tcPr marL="63500" marR="63500" marT="12700" marB="12700"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r>
                        <a:rPr lang="en-US" altLang="zh-CN">
                          <a:solidFill>
                            <a:srgbClr val="333333"/>
                          </a:solidFill>
                          <a:effectLst/>
                        </a:rPr>
                        <a:t>35</a:t>
                      </a:r>
                    </a:p>
                  </a:txBody>
                  <a:tcPr marL="63500" marR="63500" marT="12700" marB="12700"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r>
                        <a:rPr lang="en-US" altLang="zh-CN">
                          <a:solidFill>
                            <a:srgbClr val="333333"/>
                          </a:solidFill>
                          <a:effectLst/>
                        </a:rPr>
                        <a:t>5,505</a:t>
                      </a:r>
                    </a:p>
                  </a:txBody>
                  <a:tcPr marL="63500" marR="63500" marT="12700" marB="12700"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1329131798"/>
                  </a:ext>
                </a:extLst>
              </a:tr>
              <a:tr h="346945">
                <a:tc>
                  <a:txBody>
                    <a:bodyPr/>
                    <a:lstStyle/>
                    <a:p>
                      <a:pPr algn="ctr"/>
                      <a:r>
                        <a:rPr lang="en-US" altLang="zh-CN">
                          <a:solidFill>
                            <a:srgbClr val="333333"/>
                          </a:solidFill>
                          <a:effectLst/>
                        </a:rPr>
                        <a:t>7</a:t>
                      </a:r>
                    </a:p>
                  </a:txBody>
                  <a:tcPr marL="63500" marR="63500" marT="12700" marB="12700"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r>
                        <a:rPr lang="zh-CN" altLang="en-US">
                          <a:solidFill>
                            <a:srgbClr val="333333"/>
                          </a:solidFill>
                          <a:effectLst/>
                        </a:rPr>
                        <a:t>超过</a:t>
                      </a:r>
                      <a:r>
                        <a:rPr lang="en-US" altLang="zh-CN">
                          <a:solidFill>
                            <a:srgbClr val="333333"/>
                          </a:solidFill>
                          <a:effectLst/>
                        </a:rPr>
                        <a:t>80,000</a:t>
                      </a:r>
                      <a:r>
                        <a:rPr lang="zh-CN" altLang="en-US">
                          <a:solidFill>
                            <a:srgbClr val="333333"/>
                          </a:solidFill>
                          <a:effectLst/>
                        </a:rPr>
                        <a:t>元的部分</a:t>
                      </a:r>
                    </a:p>
                  </a:txBody>
                  <a:tcPr marL="63500" marR="63500" marT="12700" marB="12700"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r>
                        <a:rPr lang="en-US" altLang="zh-CN">
                          <a:solidFill>
                            <a:srgbClr val="333333"/>
                          </a:solidFill>
                          <a:effectLst/>
                        </a:rPr>
                        <a:t>45</a:t>
                      </a:r>
                    </a:p>
                  </a:txBody>
                  <a:tcPr marL="63500" marR="63500" marT="12700" marB="12700"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r>
                        <a:rPr lang="en-US" altLang="zh-CN" dirty="0">
                          <a:solidFill>
                            <a:srgbClr val="333333"/>
                          </a:solidFill>
                          <a:effectLst/>
                        </a:rPr>
                        <a:t>13,505</a:t>
                      </a:r>
                    </a:p>
                  </a:txBody>
                  <a:tcPr marL="63500" marR="63500" marT="12700" marB="12700"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3246799715"/>
                  </a:ext>
                </a:extLst>
              </a:tr>
            </a:tbl>
          </a:graphicData>
        </a:graphic>
      </p:graphicFrame>
      <p:sp>
        <p:nvSpPr>
          <p:cNvPr id="5" name="圆角矩形标注 4"/>
          <p:cNvSpPr/>
          <p:nvPr/>
        </p:nvSpPr>
        <p:spPr>
          <a:xfrm>
            <a:off x="6075103" y="1923799"/>
            <a:ext cx="1161193" cy="504056"/>
          </a:xfrm>
          <a:prstGeom prst="wedgeRoundRectCallout">
            <a:avLst>
              <a:gd name="adj1" fmla="val -99691"/>
              <a:gd name="adj2" fmla="val 3604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j-ea"/>
                <a:ea typeface="+mj-ea"/>
              </a:rPr>
              <a:t>累进税制</a:t>
            </a:r>
          </a:p>
        </p:txBody>
      </p:sp>
      <p:sp>
        <p:nvSpPr>
          <p:cNvPr id="6" name="圆角矩形标注 5"/>
          <p:cNvSpPr/>
          <p:nvPr/>
        </p:nvSpPr>
        <p:spPr>
          <a:xfrm>
            <a:off x="357188" y="3573016"/>
            <a:ext cx="830436" cy="648072"/>
          </a:xfrm>
          <a:prstGeom prst="wedgeRoundRectCallout">
            <a:avLst>
              <a:gd name="adj1" fmla="val 179694"/>
              <a:gd name="adj2" fmla="val 973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mj-ea"/>
                <a:ea typeface="+mj-ea"/>
              </a:rPr>
              <a:t>级差过小</a:t>
            </a:r>
          </a:p>
        </p:txBody>
      </p:sp>
    </p:spTree>
    <p:extLst>
      <p:ext uri="{BB962C8B-B14F-4D97-AF65-F5344CB8AC3E}">
        <p14:creationId xmlns:p14="http://schemas.microsoft.com/office/powerpoint/2010/main" val="196407447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zh-CN" altLang="en-US" sz="2000" dirty="0"/>
              <a:t>个税法第</a:t>
            </a:r>
            <a:r>
              <a:rPr lang="en-US" altLang="zh-CN" sz="2000" dirty="0"/>
              <a:t>7</a:t>
            </a:r>
            <a:r>
              <a:rPr lang="zh-CN" altLang="en-US" sz="2000" dirty="0"/>
              <a:t>次修订（</a:t>
            </a:r>
            <a:r>
              <a:rPr lang="en-US" altLang="zh-CN" sz="2000" dirty="0"/>
              <a:t>2018.08</a:t>
            </a:r>
            <a:r>
              <a:rPr lang="zh-CN" altLang="en-US" sz="2000" dirty="0"/>
              <a:t>）</a:t>
            </a:r>
          </a:p>
        </p:txBody>
      </p:sp>
      <p:pic>
        <p:nvPicPr>
          <p:cNvPr id="4" name="图片 3"/>
          <p:cNvPicPr>
            <a:picLocks noChangeAspect="1"/>
          </p:cNvPicPr>
          <p:nvPr/>
        </p:nvPicPr>
        <p:blipFill>
          <a:blip r:embed="rId2"/>
          <a:stretch>
            <a:fillRect/>
          </a:stretch>
        </p:blipFill>
        <p:spPr>
          <a:xfrm>
            <a:off x="470582" y="2551614"/>
            <a:ext cx="4551301" cy="3127985"/>
          </a:xfrm>
          <a:prstGeom prst="rect">
            <a:avLst/>
          </a:prstGeom>
        </p:spPr>
      </p:pic>
      <p:graphicFrame>
        <p:nvGraphicFramePr>
          <p:cNvPr id="5" name="表格 4"/>
          <p:cNvGraphicFramePr>
            <a:graphicFrameLocks noGrp="1"/>
          </p:cNvGraphicFramePr>
          <p:nvPr>
            <p:extLst>
              <p:ext uri="{D42A27DB-BD31-4B8C-83A1-F6EECF244321}">
                <p14:modId xmlns:p14="http://schemas.microsoft.com/office/powerpoint/2010/main" val="3686128304"/>
              </p:ext>
            </p:extLst>
          </p:nvPr>
        </p:nvGraphicFramePr>
        <p:xfrm>
          <a:off x="5220072" y="2529517"/>
          <a:ext cx="3268539" cy="3042576"/>
        </p:xfrm>
        <a:graphic>
          <a:graphicData uri="http://schemas.openxmlformats.org/drawingml/2006/table">
            <a:tbl>
              <a:tblPr firstRow="1" bandRow="1">
                <a:tableStyleId>{5C22544A-7EE6-4342-B048-85BDC9FD1C3A}</a:tableStyleId>
              </a:tblPr>
              <a:tblGrid>
                <a:gridCol w="586661">
                  <a:extLst>
                    <a:ext uri="{9D8B030D-6E8A-4147-A177-3AD203B41FA5}">
                      <a16:colId xmlns:a16="http://schemas.microsoft.com/office/drawing/2014/main" val="1850287745"/>
                    </a:ext>
                  </a:extLst>
                </a:gridCol>
                <a:gridCol w="2011408">
                  <a:extLst>
                    <a:ext uri="{9D8B030D-6E8A-4147-A177-3AD203B41FA5}">
                      <a16:colId xmlns:a16="http://schemas.microsoft.com/office/drawing/2014/main" val="3508483351"/>
                    </a:ext>
                  </a:extLst>
                </a:gridCol>
                <a:gridCol w="670470">
                  <a:extLst>
                    <a:ext uri="{9D8B030D-6E8A-4147-A177-3AD203B41FA5}">
                      <a16:colId xmlns:a16="http://schemas.microsoft.com/office/drawing/2014/main" val="2901224347"/>
                    </a:ext>
                  </a:extLst>
                </a:gridCol>
              </a:tblGrid>
              <a:tr h="378048">
                <a:tc>
                  <a:txBody>
                    <a:bodyPr/>
                    <a:lstStyle/>
                    <a:p>
                      <a:pPr algn="ctr"/>
                      <a:r>
                        <a:rPr lang="zh-CN" altLang="en-US" sz="1000" b="0" dirty="0">
                          <a:solidFill>
                            <a:schemeClr val="tx1"/>
                          </a:solidFill>
                          <a:latin typeface="+mj-ea"/>
                          <a:ea typeface="+mj-ea"/>
                        </a:rPr>
                        <a:t>级数</a:t>
                      </a:r>
                    </a:p>
                  </a:txBody>
                  <a:tcPr anchor="ctr"/>
                </a:tc>
                <a:tc>
                  <a:txBody>
                    <a:bodyPr/>
                    <a:lstStyle/>
                    <a:p>
                      <a:pPr algn="ctr"/>
                      <a:r>
                        <a:rPr lang="zh-CN" altLang="en-US" sz="1000" b="0" dirty="0">
                          <a:solidFill>
                            <a:schemeClr val="tx1"/>
                          </a:solidFill>
                          <a:latin typeface="+mj-ea"/>
                          <a:ea typeface="+mj-ea"/>
                        </a:rPr>
                        <a:t>全月应纳税所得额</a:t>
                      </a:r>
                    </a:p>
                  </a:txBody>
                  <a:tcPr anchor="ctr"/>
                </a:tc>
                <a:tc>
                  <a:txBody>
                    <a:bodyPr/>
                    <a:lstStyle/>
                    <a:p>
                      <a:pPr algn="ctr"/>
                      <a:r>
                        <a:rPr lang="zh-CN" altLang="en-US" sz="1000" b="0" dirty="0">
                          <a:solidFill>
                            <a:schemeClr val="tx1"/>
                          </a:solidFill>
                          <a:latin typeface="+mj-ea"/>
                          <a:ea typeface="+mj-ea"/>
                        </a:rPr>
                        <a:t>税率</a:t>
                      </a:r>
                      <a:endParaRPr lang="en-US" altLang="zh-CN" sz="1000" b="0" dirty="0">
                        <a:solidFill>
                          <a:schemeClr val="tx1"/>
                        </a:solidFill>
                        <a:latin typeface="+mj-ea"/>
                        <a:ea typeface="+mj-ea"/>
                      </a:endParaRPr>
                    </a:p>
                    <a:p>
                      <a:pPr algn="ctr"/>
                      <a:r>
                        <a:rPr lang="zh-CN" altLang="en-US" sz="1000" b="0" dirty="0">
                          <a:solidFill>
                            <a:schemeClr val="tx1"/>
                          </a:solidFill>
                          <a:latin typeface="+mj-ea"/>
                          <a:ea typeface="+mj-ea"/>
                        </a:rPr>
                        <a:t>（</a:t>
                      </a:r>
                      <a:r>
                        <a:rPr lang="en-US" altLang="zh-CN" sz="1000" b="0" dirty="0">
                          <a:solidFill>
                            <a:schemeClr val="tx1"/>
                          </a:solidFill>
                          <a:latin typeface="+mj-ea"/>
                          <a:ea typeface="+mj-ea"/>
                        </a:rPr>
                        <a:t>%</a:t>
                      </a:r>
                      <a:r>
                        <a:rPr lang="zh-CN" altLang="en-US" sz="1000" b="0" dirty="0">
                          <a:solidFill>
                            <a:schemeClr val="tx1"/>
                          </a:solidFill>
                          <a:latin typeface="+mj-ea"/>
                          <a:ea typeface="+mj-ea"/>
                        </a:rPr>
                        <a:t>）</a:t>
                      </a:r>
                    </a:p>
                  </a:txBody>
                  <a:tcPr anchor="ctr"/>
                </a:tc>
                <a:extLst>
                  <a:ext uri="{0D108BD9-81ED-4DB2-BD59-A6C34878D82A}">
                    <a16:rowId xmlns:a16="http://schemas.microsoft.com/office/drawing/2014/main" val="268229330"/>
                  </a:ext>
                </a:extLst>
              </a:tr>
              <a:tr h="378048">
                <a:tc>
                  <a:txBody>
                    <a:bodyPr/>
                    <a:lstStyle/>
                    <a:p>
                      <a:pPr algn="ctr"/>
                      <a:r>
                        <a:rPr lang="en-US" altLang="zh-CN" sz="1000" b="0" dirty="0">
                          <a:solidFill>
                            <a:schemeClr val="tx1"/>
                          </a:solidFill>
                          <a:latin typeface="+mj-ea"/>
                          <a:ea typeface="+mj-ea"/>
                        </a:rPr>
                        <a:t>1</a:t>
                      </a:r>
                      <a:endParaRPr lang="zh-CN" altLang="en-US" sz="1000" b="0" dirty="0">
                        <a:solidFill>
                          <a:schemeClr val="tx1"/>
                        </a:solidFill>
                        <a:latin typeface="+mj-ea"/>
                        <a:ea typeface="+mj-ea"/>
                      </a:endParaRPr>
                    </a:p>
                  </a:txBody>
                  <a:tcPr anchor="ctr"/>
                </a:tc>
                <a:tc>
                  <a:txBody>
                    <a:bodyPr/>
                    <a:lstStyle/>
                    <a:p>
                      <a:pPr algn="ctr"/>
                      <a:r>
                        <a:rPr lang="zh-CN" altLang="en-US" sz="1000" b="0" dirty="0">
                          <a:solidFill>
                            <a:schemeClr val="tx1"/>
                          </a:solidFill>
                          <a:latin typeface="+mj-ea"/>
                          <a:ea typeface="+mj-ea"/>
                        </a:rPr>
                        <a:t>不超过</a:t>
                      </a:r>
                      <a:r>
                        <a:rPr lang="en-US" altLang="zh-CN" sz="1000" b="0" dirty="0">
                          <a:solidFill>
                            <a:schemeClr val="tx1"/>
                          </a:solidFill>
                          <a:latin typeface="+mj-ea"/>
                          <a:ea typeface="+mj-ea"/>
                        </a:rPr>
                        <a:t>3000</a:t>
                      </a:r>
                      <a:r>
                        <a:rPr lang="zh-CN" altLang="en-US" sz="1000" b="0" dirty="0">
                          <a:solidFill>
                            <a:schemeClr val="tx1"/>
                          </a:solidFill>
                          <a:latin typeface="+mj-ea"/>
                          <a:ea typeface="+mj-ea"/>
                        </a:rPr>
                        <a:t>元的</a:t>
                      </a:r>
                    </a:p>
                  </a:txBody>
                  <a:tcPr anchor="ctr"/>
                </a:tc>
                <a:tc>
                  <a:txBody>
                    <a:bodyPr/>
                    <a:lstStyle/>
                    <a:p>
                      <a:pPr algn="ctr"/>
                      <a:r>
                        <a:rPr lang="en-US" altLang="zh-CN" sz="1000" b="0" dirty="0">
                          <a:solidFill>
                            <a:schemeClr val="tx1"/>
                          </a:solidFill>
                          <a:latin typeface="+mj-ea"/>
                          <a:ea typeface="+mj-ea"/>
                        </a:rPr>
                        <a:t>3</a:t>
                      </a:r>
                      <a:endParaRPr lang="zh-CN" altLang="en-US" sz="1000" b="0" dirty="0">
                        <a:solidFill>
                          <a:schemeClr val="tx1"/>
                        </a:solidFill>
                        <a:latin typeface="+mj-ea"/>
                        <a:ea typeface="+mj-ea"/>
                      </a:endParaRPr>
                    </a:p>
                  </a:txBody>
                  <a:tcPr anchor="ctr"/>
                </a:tc>
                <a:extLst>
                  <a:ext uri="{0D108BD9-81ED-4DB2-BD59-A6C34878D82A}">
                    <a16:rowId xmlns:a16="http://schemas.microsoft.com/office/drawing/2014/main" val="2936771532"/>
                  </a:ext>
                </a:extLst>
              </a:tr>
              <a:tr h="378048">
                <a:tc>
                  <a:txBody>
                    <a:bodyPr/>
                    <a:lstStyle/>
                    <a:p>
                      <a:pPr algn="ctr"/>
                      <a:r>
                        <a:rPr lang="en-US" altLang="zh-CN" sz="1000" b="0" dirty="0">
                          <a:solidFill>
                            <a:schemeClr val="tx1"/>
                          </a:solidFill>
                          <a:latin typeface="+mj-ea"/>
                          <a:ea typeface="+mj-ea"/>
                        </a:rPr>
                        <a:t>2</a:t>
                      </a:r>
                      <a:endParaRPr lang="zh-CN" altLang="en-US" sz="1000" b="0" dirty="0">
                        <a:solidFill>
                          <a:schemeClr val="tx1"/>
                        </a:solidFill>
                        <a:latin typeface="+mj-ea"/>
                        <a:ea typeface="+mj-ea"/>
                      </a:endParaRPr>
                    </a:p>
                  </a:txBody>
                  <a:tcPr anchor="ctr"/>
                </a:tc>
                <a:tc>
                  <a:txBody>
                    <a:bodyPr/>
                    <a:lstStyle/>
                    <a:p>
                      <a:pPr algn="ctr"/>
                      <a:r>
                        <a:rPr lang="zh-CN" altLang="en-US" sz="1000" b="0" dirty="0">
                          <a:solidFill>
                            <a:schemeClr val="tx1"/>
                          </a:solidFill>
                          <a:latin typeface="+mj-ea"/>
                          <a:ea typeface="+mj-ea"/>
                        </a:rPr>
                        <a:t>超过</a:t>
                      </a:r>
                      <a:r>
                        <a:rPr lang="en-US" altLang="zh-CN" sz="1000" b="0" dirty="0">
                          <a:solidFill>
                            <a:schemeClr val="tx1"/>
                          </a:solidFill>
                          <a:latin typeface="+mj-ea"/>
                          <a:ea typeface="+mj-ea"/>
                        </a:rPr>
                        <a:t>3000</a:t>
                      </a:r>
                      <a:r>
                        <a:rPr lang="zh-CN" altLang="en-US" sz="1000" b="0" dirty="0">
                          <a:solidFill>
                            <a:schemeClr val="tx1"/>
                          </a:solidFill>
                          <a:latin typeface="+mj-ea"/>
                          <a:ea typeface="+mj-ea"/>
                        </a:rPr>
                        <a:t>元至</a:t>
                      </a:r>
                      <a:r>
                        <a:rPr lang="en-US" altLang="zh-CN" sz="1000" b="0" dirty="0">
                          <a:solidFill>
                            <a:schemeClr val="tx1"/>
                          </a:solidFill>
                          <a:latin typeface="+mj-ea"/>
                          <a:ea typeface="+mj-ea"/>
                        </a:rPr>
                        <a:t>12000</a:t>
                      </a:r>
                      <a:r>
                        <a:rPr lang="zh-CN" altLang="en-US" sz="1000" b="0" dirty="0">
                          <a:solidFill>
                            <a:schemeClr val="tx1"/>
                          </a:solidFill>
                          <a:latin typeface="+mj-ea"/>
                          <a:ea typeface="+mj-ea"/>
                        </a:rPr>
                        <a:t>元的部分</a:t>
                      </a:r>
                    </a:p>
                  </a:txBody>
                  <a:tcPr anchor="ctr"/>
                </a:tc>
                <a:tc>
                  <a:txBody>
                    <a:bodyPr/>
                    <a:lstStyle/>
                    <a:p>
                      <a:pPr algn="ctr"/>
                      <a:r>
                        <a:rPr lang="en-US" altLang="zh-CN" sz="1000" b="0" dirty="0">
                          <a:solidFill>
                            <a:schemeClr val="tx1"/>
                          </a:solidFill>
                          <a:latin typeface="+mj-ea"/>
                          <a:ea typeface="+mj-ea"/>
                        </a:rPr>
                        <a:t>10</a:t>
                      </a:r>
                      <a:endParaRPr lang="zh-CN" altLang="en-US" sz="1000" b="0" dirty="0">
                        <a:solidFill>
                          <a:schemeClr val="tx1"/>
                        </a:solidFill>
                        <a:latin typeface="+mj-ea"/>
                        <a:ea typeface="+mj-ea"/>
                      </a:endParaRPr>
                    </a:p>
                  </a:txBody>
                  <a:tcPr anchor="ctr"/>
                </a:tc>
                <a:extLst>
                  <a:ext uri="{0D108BD9-81ED-4DB2-BD59-A6C34878D82A}">
                    <a16:rowId xmlns:a16="http://schemas.microsoft.com/office/drawing/2014/main" val="1688744490"/>
                  </a:ext>
                </a:extLst>
              </a:tr>
              <a:tr h="378048">
                <a:tc>
                  <a:txBody>
                    <a:bodyPr/>
                    <a:lstStyle/>
                    <a:p>
                      <a:pPr algn="ctr"/>
                      <a:r>
                        <a:rPr lang="en-US" altLang="zh-CN" sz="1000" b="0" dirty="0">
                          <a:solidFill>
                            <a:schemeClr val="tx1"/>
                          </a:solidFill>
                          <a:latin typeface="+mj-ea"/>
                          <a:ea typeface="+mj-ea"/>
                        </a:rPr>
                        <a:t>3</a:t>
                      </a:r>
                      <a:endParaRPr lang="zh-CN" altLang="en-US" sz="1000" b="0" dirty="0">
                        <a:solidFill>
                          <a:schemeClr val="tx1"/>
                        </a:solidFill>
                        <a:latin typeface="+mj-ea"/>
                        <a:ea typeface="+mj-ea"/>
                      </a:endParaRPr>
                    </a:p>
                  </a:txBody>
                  <a:tcPr anchor="ctr"/>
                </a:tc>
                <a:tc>
                  <a:txBody>
                    <a:bodyPr/>
                    <a:lstStyle/>
                    <a:p>
                      <a:pPr algn="ctr"/>
                      <a:r>
                        <a:rPr lang="zh-CN" altLang="en-US" sz="1000" b="0" dirty="0">
                          <a:solidFill>
                            <a:schemeClr val="tx1"/>
                          </a:solidFill>
                          <a:latin typeface="+mj-ea"/>
                          <a:ea typeface="+mj-ea"/>
                        </a:rPr>
                        <a:t>超过</a:t>
                      </a:r>
                      <a:r>
                        <a:rPr lang="en-US" altLang="zh-CN" sz="1000" b="0" dirty="0">
                          <a:solidFill>
                            <a:schemeClr val="tx1"/>
                          </a:solidFill>
                          <a:latin typeface="+mj-ea"/>
                          <a:ea typeface="+mj-ea"/>
                        </a:rPr>
                        <a:t>12000</a:t>
                      </a:r>
                      <a:r>
                        <a:rPr lang="zh-CN" altLang="en-US" sz="1000" b="0" dirty="0">
                          <a:solidFill>
                            <a:schemeClr val="tx1"/>
                          </a:solidFill>
                          <a:latin typeface="+mj-ea"/>
                          <a:ea typeface="+mj-ea"/>
                        </a:rPr>
                        <a:t>元至</a:t>
                      </a:r>
                      <a:r>
                        <a:rPr lang="en-US" altLang="zh-CN" sz="1000" b="0" dirty="0">
                          <a:solidFill>
                            <a:schemeClr val="tx1"/>
                          </a:solidFill>
                          <a:latin typeface="+mj-ea"/>
                          <a:ea typeface="+mj-ea"/>
                        </a:rPr>
                        <a:t>25000</a:t>
                      </a:r>
                      <a:r>
                        <a:rPr lang="zh-CN" altLang="en-US" sz="1000" b="0" dirty="0">
                          <a:solidFill>
                            <a:schemeClr val="tx1"/>
                          </a:solidFill>
                          <a:latin typeface="+mj-ea"/>
                          <a:ea typeface="+mj-ea"/>
                        </a:rPr>
                        <a:t>元的部分</a:t>
                      </a:r>
                    </a:p>
                  </a:txBody>
                  <a:tcPr anchor="ctr"/>
                </a:tc>
                <a:tc>
                  <a:txBody>
                    <a:bodyPr/>
                    <a:lstStyle/>
                    <a:p>
                      <a:pPr algn="ctr"/>
                      <a:r>
                        <a:rPr lang="en-US" altLang="zh-CN" sz="1000" b="0" dirty="0">
                          <a:solidFill>
                            <a:schemeClr val="tx1"/>
                          </a:solidFill>
                          <a:latin typeface="+mj-ea"/>
                          <a:ea typeface="+mj-ea"/>
                        </a:rPr>
                        <a:t>20</a:t>
                      </a:r>
                      <a:endParaRPr lang="zh-CN" altLang="en-US" sz="1000" b="0" dirty="0">
                        <a:solidFill>
                          <a:schemeClr val="tx1"/>
                        </a:solidFill>
                        <a:latin typeface="+mj-ea"/>
                        <a:ea typeface="+mj-ea"/>
                      </a:endParaRPr>
                    </a:p>
                  </a:txBody>
                  <a:tcPr anchor="ctr"/>
                </a:tc>
                <a:extLst>
                  <a:ext uri="{0D108BD9-81ED-4DB2-BD59-A6C34878D82A}">
                    <a16:rowId xmlns:a16="http://schemas.microsoft.com/office/drawing/2014/main" val="2154554460"/>
                  </a:ext>
                </a:extLst>
              </a:tr>
              <a:tr h="378048">
                <a:tc>
                  <a:txBody>
                    <a:bodyPr/>
                    <a:lstStyle/>
                    <a:p>
                      <a:pPr algn="ctr"/>
                      <a:r>
                        <a:rPr lang="en-US" altLang="zh-CN" sz="1000" b="0" dirty="0">
                          <a:solidFill>
                            <a:schemeClr val="tx1"/>
                          </a:solidFill>
                          <a:latin typeface="+mj-ea"/>
                          <a:ea typeface="+mj-ea"/>
                        </a:rPr>
                        <a:t>4</a:t>
                      </a:r>
                      <a:endParaRPr lang="zh-CN" altLang="en-US" sz="1000" b="0" dirty="0">
                        <a:solidFill>
                          <a:schemeClr val="tx1"/>
                        </a:solidFill>
                        <a:latin typeface="+mj-ea"/>
                        <a:ea typeface="+mj-ea"/>
                      </a:endParaRPr>
                    </a:p>
                  </a:txBody>
                  <a:tcPr anchor="ctr"/>
                </a:tc>
                <a:tc>
                  <a:txBody>
                    <a:bodyPr/>
                    <a:lstStyle/>
                    <a:p>
                      <a:pPr algn="ctr"/>
                      <a:r>
                        <a:rPr lang="zh-CN" altLang="en-US" sz="1000" b="0" dirty="0">
                          <a:solidFill>
                            <a:schemeClr val="tx1"/>
                          </a:solidFill>
                          <a:latin typeface="+mj-ea"/>
                          <a:ea typeface="+mj-ea"/>
                        </a:rPr>
                        <a:t>超过</a:t>
                      </a:r>
                      <a:r>
                        <a:rPr lang="en-US" altLang="zh-CN" sz="1000" b="0" dirty="0">
                          <a:solidFill>
                            <a:schemeClr val="tx1"/>
                          </a:solidFill>
                          <a:latin typeface="+mj-ea"/>
                          <a:ea typeface="+mj-ea"/>
                        </a:rPr>
                        <a:t>25000</a:t>
                      </a:r>
                      <a:r>
                        <a:rPr lang="zh-CN" altLang="en-US" sz="1000" b="0" dirty="0">
                          <a:solidFill>
                            <a:schemeClr val="tx1"/>
                          </a:solidFill>
                          <a:latin typeface="+mj-ea"/>
                          <a:ea typeface="+mj-ea"/>
                        </a:rPr>
                        <a:t>元至</a:t>
                      </a:r>
                      <a:r>
                        <a:rPr lang="en-US" altLang="zh-CN" sz="1000" b="0" dirty="0">
                          <a:solidFill>
                            <a:schemeClr val="tx1"/>
                          </a:solidFill>
                          <a:latin typeface="+mj-ea"/>
                          <a:ea typeface="+mj-ea"/>
                        </a:rPr>
                        <a:t>35000</a:t>
                      </a:r>
                      <a:r>
                        <a:rPr lang="zh-CN" altLang="en-US" sz="1000" b="0" dirty="0">
                          <a:solidFill>
                            <a:schemeClr val="tx1"/>
                          </a:solidFill>
                          <a:latin typeface="+mj-ea"/>
                          <a:ea typeface="+mj-ea"/>
                        </a:rPr>
                        <a:t>元的部分</a:t>
                      </a:r>
                    </a:p>
                  </a:txBody>
                  <a:tcPr anchor="ctr"/>
                </a:tc>
                <a:tc>
                  <a:txBody>
                    <a:bodyPr/>
                    <a:lstStyle/>
                    <a:p>
                      <a:pPr algn="ctr"/>
                      <a:r>
                        <a:rPr lang="en-US" altLang="zh-CN" sz="1000" b="0" dirty="0">
                          <a:solidFill>
                            <a:schemeClr val="tx1"/>
                          </a:solidFill>
                          <a:latin typeface="+mj-ea"/>
                          <a:ea typeface="+mj-ea"/>
                        </a:rPr>
                        <a:t>25</a:t>
                      </a:r>
                      <a:endParaRPr lang="zh-CN" altLang="en-US" sz="1000" b="0" dirty="0">
                        <a:solidFill>
                          <a:schemeClr val="tx1"/>
                        </a:solidFill>
                        <a:latin typeface="+mj-ea"/>
                        <a:ea typeface="+mj-ea"/>
                      </a:endParaRPr>
                    </a:p>
                  </a:txBody>
                  <a:tcPr anchor="ctr"/>
                </a:tc>
                <a:extLst>
                  <a:ext uri="{0D108BD9-81ED-4DB2-BD59-A6C34878D82A}">
                    <a16:rowId xmlns:a16="http://schemas.microsoft.com/office/drawing/2014/main" val="433287917"/>
                  </a:ext>
                </a:extLst>
              </a:tr>
              <a:tr h="378048">
                <a:tc>
                  <a:txBody>
                    <a:bodyPr/>
                    <a:lstStyle/>
                    <a:p>
                      <a:pPr algn="ctr"/>
                      <a:r>
                        <a:rPr lang="en-US" altLang="zh-CN" sz="1000" b="0" dirty="0">
                          <a:solidFill>
                            <a:schemeClr val="tx1"/>
                          </a:solidFill>
                          <a:latin typeface="+mj-ea"/>
                          <a:ea typeface="+mj-ea"/>
                        </a:rPr>
                        <a:t>5</a:t>
                      </a:r>
                      <a:endParaRPr lang="zh-CN" altLang="en-US" sz="1000" b="0" dirty="0">
                        <a:solidFill>
                          <a:schemeClr val="tx1"/>
                        </a:solidFill>
                        <a:latin typeface="+mj-ea"/>
                        <a:ea typeface="+mj-ea"/>
                      </a:endParaRPr>
                    </a:p>
                  </a:txBody>
                  <a:tcPr anchor="ctr"/>
                </a:tc>
                <a:tc>
                  <a:txBody>
                    <a:bodyPr/>
                    <a:lstStyle/>
                    <a:p>
                      <a:pPr algn="ctr"/>
                      <a:r>
                        <a:rPr lang="zh-CN" altLang="en-US" sz="1000" b="0" dirty="0">
                          <a:solidFill>
                            <a:schemeClr val="tx1"/>
                          </a:solidFill>
                          <a:latin typeface="+mj-ea"/>
                          <a:ea typeface="+mj-ea"/>
                        </a:rPr>
                        <a:t>超过</a:t>
                      </a:r>
                      <a:r>
                        <a:rPr lang="en-US" altLang="zh-CN" sz="1000" b="0" dirty="0">
                          <a:solidFill>
                            <a:schemeClr val="tx1"/>
                          </a:solidFill>
                          <a:latin typeface="+mj-ea"/>
                          <a:ea typeface="+mj-ea"/>
                        </a:rPr>
                        <a:t>35000</a:t>
                      </a:r>
                      <a:r>
                        <a:rPr lang="zh-CN" altLang="en-US" sz="1000" b="0" dirty="0">
                          <a:solidFill>
                            <a:schemeClr val="tx1"/>
                          </a:solidFill>
                          <a:latin typeface="+mj-ea"/>
                          <a:ea typeface="+mj-ea"/>
                        </a:rPr>
                        <a:t>元至</a:t>
                      </a:r>
                      <a:r>
                        <a:rPr lang="en-US" altLang="zh-CN" sz="1000" b="0" dirty="0">
                          <a:solidFill>
                            <a:schemeClr val="tx1"/>
                          </a:solidFill>
                          <a:latin typeface="+mj-ea"/>
                          <a:ea typeface="+mj-ea"/>
                        </a:rPr>
                        <a:t>55000</a:t>
                      </a:r>
                      <a:r>
                        <a:rPr lang="zh-CN" altLang="en-US" sz="1000" b="0" dirty="0">
                          <a:solidFill>
                            <a:schemeClr val="tx1"/>
                          </a:solidFill>
                          <a:latin typeface="+mj-ea"/>
                          <a:ea typeface="+mj-ea"/>
                        </a:rPr>
                        <a:t>元的部分</a:t>
                      </a:r>
                    </a:p>
                  </a:txBody>
                  <a:tcPr anchor="ctr"/>
                </a:tc>
                <a:tc>
                  <a:txBody>
                    <a:bodyPr/>
                    <a:lstStyle/>
                    <a:p>
                      <a:pPr algn="ctr"/>
                      <a:r>
                        <a:rPr lang="en-US" altLang="zh-CN" sz="1000" b="0" dirty="0">
                          <a:solidFill>
                            <a:schemeClr val="tx1"/>
                          </a:solidFill>
                          <a:latin typeface="+mj-ea"/>
                          <a:ea typeface="+mj-ea"/>
                        </a:rPr>
                        <a:t>30</a:t>
                      </a:r>
                      <a:endParaRPr lang="zh-CN" altLang="en-US" sz="1000" b="0" dirty="0">
                        <a:solidFill>
                          <a:schemeClr val="tx1"/>
                        </a:solidFill>
                        <a:latin typeface="+mj-ea"/>
                        <a:ea typeface="+mj-ea"/>
                      </a:endParaRPr>
                    </a:p>
                  </a:txBody>
                  <a:tcPr anchor="ctr"/>
                </a:tc>
                <a:extLst>
                  <a:ext uri="{0D108BD9-81ED-4DB2-BD59-A6C34878D82A}">
                    <a16:rowId xmlns:a16="http://schemas.microsoft.com/office/drawing/2014/main" val="2026947640"/>
                  </a:ext>
                </a:extLst>
              </a:tr>
              <a:tr h="378048">
                <a:tc>
                  <a:txBody>
                    <a:bodyPr/>
                    <a:lstStyle/>
                    <a:p>
                      <a:pPr algn="ctr"/>
                      <a:r>
                        <a:rPr lang="en-US" altLang="zh-CN" sz="1000" b="0" dirty="0">
                          <a:solidFill>
                            <a:schemeClr val="tx1"/>
                          </a:solidFill>
                          <a:latin typeface="+mj-ea"/>
                          <a:ea typeface="+mj-ea"/>
                        </a:rPr>
                        <a:t>6</a:t>
                      </a:r>
                      <a:endParaRPr lang="zh-CN" altLang="en-US" sz="1000" b="0" dirty="0">
                        <a:solidFill>
                          <a:schemeClr val="tx1"/>
                        </a:solidFill>
                        <a:latin typeface="+mj-ea"/>
                        <a:ea typeface="+mj-ea"/>
                      </a:endParaRPr>
                    </a:p>
                  </a:txBody>
                  <a:tcPr anchor="ctr"/>
                </a:tc>
                <a:tc>
                  <a:txBody>
                    <a:bodyPr/>
                    <a:lstStyle/>
                    <a:p>
                      <a:pPr algn="ctr"/>
                      <a:r>
                        <a:rPr lang="zh-CN" altLang="en-US" sz="1000" b="0" dirty="0">
                          <a:solidFill>
                            <a:schemeClr val="tx1"/>
                          </a:solidFill>
                          <a:latin typeface="+mj-ea"/>
                          <a:ea typeface="+mj-ea"/>
                        </a:rPr>
                        <a:t>超过</a:t>
                      </a:r>
                      <a:r>
                        <a:rPr lang="en-US" altLang="zh-CN" sz="1000" b="0" dirty="0">
                          <a:solidFill>
                            <a:schemeClr val="tx1"/>
                          </a:solidFill>
                          <a:latin typeface="+mj-ea"/>
                          <a:ea typeface="+mj-ea"/>
                        </a:rPr>
                        <a:t>55000</a:t>
                      </a:r>
                      <a:r>
                        <a:rPr lang="zh-CN" altLang="en-US" sz="1000" b="0" dirty="0">
                          <a:solidFill>
                            <a:schemeClr val="tx1"/>
                          </a:solidFill>
                          <a:latin typeface="+mj-ea"/>
                          <a:ea typeface="+mj-ea"/>
                        </a:rPr>
                        <a:t>元至</a:t>
                      </a:r>
                      <a:r>
                        <a:rPr lang="en-US" altLang="zh-CN" sz="1000" b="0" dirty="0">
                          <a:solidFill>
                            <a:schemeClr val="tx1"/>
                          </a:solidFill>
                          <a:latin typeface="+mj-ea"/>
                          <a:ea typeface="+mj-ea"/>
                        </a:rPr>
                        <a:t>80000</a:t>
                      </a:r>
                      <a:r>
                        <a:rPr lang="zh-CN" altLang="en-US" sz="1000" b="0" dirty="0">
                          <a:solidFill>
                            <a:schemeClr val="tx1"/>
                          </a:solidFill>
                          <a:latin typeface="+mj-ea"/>
                          <a:ea typeface="+mj-ea"/>
                        </a:rPr>
                        <a:t>元的部分</a:t>
                      </a:r>
                    </a:p>
                  </a:txBody>
                  <a:tcPr anchor="ctr"/>
                </a:tc>
                <a:tc>
                  <a:txBody>
                    <a:bodyPr/>
                    <a:lstStyle/>
                    <a:p>
                      <a:pPr algn="ctr"/>
                      <a:r>
                        <a:rPr lang="en-US" altLang="zh-CN" sz="1000" b="0" dirty="0">
                          <a:solidFill>
                            <a:schemeClr val="tx1"/>
                          </a:solidFill>
                          <a:latin typeface="+mj-ea"/>
                          <a:ea typeface="+mj-ea"/>
                        </a:rPr>
                        <a:t>35</a:t>
                      </a:r>
                      <a:endParaRPr lang="zh-CN" altLang="en-US" sz="1000" b="0" dirty="0">
                        <a:solidFill>
                          <a:schemeClr val="tx1"/>
                        </a:solidFill>
                        <a:latin typeface="+mj-ea"/>
                        <a:ea typeface="+mj-ea"/>
                      </a:endParaRPr>
                    </a:p>
                  </a:txBody>
                  <a:tcPr anchor="ctr"/>
                </a:tc>
                <a:extLst>
                  <a:ext uri="{0D108BD9-81ED-4DB2-BD59-A6C34878D82A}">
                    <a16:rowId xmlns:a16="http://schemas.microsoft.com/office/drawing/2014/main" val="3907899525"/>
                  </a:ext>
                </a:extLst>
              </a:tr>
              <a:tr h="378048">
                <a:tc>
                  <a:txBody>
                    <a:bodyPr/>
                    <a:lstStyle/>
                    <a:p>
                      <a:pPr algn="ctr"/>
                      <a:r>
                        <a:rPr lang="en-US" altLang="zh-CN" sz="1000" b="0" dirty="0">
                          <a:solidFill>
                            <a:schemeClr val="tx1"/>
                          </a:solidFill>
                          <a:latin typeface="+mj-ea"/>
                          <a:ea typeface="+mj-ea"/>
                        </a:rPr>
                        <a:t>7</a:t>
                      </a:r>
                      <a:endParaRPr lang="zh-CN" altLang="en-US" sz="1000" b="0" dirty="0">
                        <a:solidFill>
                          <a:schemeClr val="tx1"/>
                        </a:solidFill>
                        <a:latin typeface="+mj-ea"/>
                        <a:ea typeface="+mj-ea"/>
                      </a:endParaRPr>
                    </a:p>
                  </a:txBody>
                  <a:tcPr anchor="ctr"/>
                </a:tc>
                <a:tc>
                  <a:txBody>
                    <a:bodyPr/>
                    <a:lstStyle/>
                    <a:p>
                      <a:pPr algn="ctr"/>
                      <a:r>
                        <a:rPr lang="zh-CN" altLang="en-US" sz="1000" b="0" dirty="0">
                          <a:solidFill>
                            <a:schemeClr val="tx1"/>
                          </a:solidFill>
                          <a:latin typeface="+mj-ea"/>
                          <a:ea typeface="+mj-ea"/>
                        </a:rPr>
                        <a:t>超过</a:t>
                      </a:r>
                      <a:r>
                        <a:rPr lang="en-US" altLang="zh-CN" sz="1000" b="0" dirty="0">
                          <a:solidFill>
                            <a:schemeClr val="tx1"/>
                          </a:solidFill>
                          <a:latin typeface="+mj-ea"/>
                          <a:ea typeface="+mj-ea"/>
                        </a:rPr>
                        <a:t>80000</a:t>
                      </a:r>
                      <a:r>
                        <a:rPr lang="zh-CN" altLang="en-US" sz="1000" b="0" dirty="0">
                          <a:solidFill>
                            <a:schemeClr val="tx1"/>
                          </a:solidFill>
                          <a:latin typeface="+mj-ea"/>
                          <a:ea typeface="+mj-ea"/>
                        </a:rPr>
                        <a:t>元的部分</a:t>
                      </a:r>
                    </a:p>
                  </a:txBody>
                  <a:tcPr anchor="ctr"/>
                </a:tc>
                <a:tc>
                  <a:txBody>
                    <a:bodyPr/>
                    <a:lstStyle/>
                    <a:p>
                      <a:pPr algn="ctr"/>
                      <a:r>
                        <a:rPr lang="en-US" altLang="zh-CN" sz="1000" b="0" dirty="0">
                          <a:solidFill>
                            <a:schemeClr val="tx1"/>
                          </a:solidFill>
                          <a:latin typeface="+mj-ea"/>
                          <a:ea typeface="+mj-ea"/>
                        </a:rPr>
                        <a:t>45</a:t>
                      </a:r>
                      <a:endParaRPr lang="zh-CN" altLang="en-US" sz="1000" b="0" dirty="0">
                        <a:solidFill>
                          <a:schemeClr val="tx1"/>
                        </a:solidFill>
                        <a:latin typeface="+mj-ea"/>
                        <a:ea typeface="+mj-ea"/>
                      </a:endParaRPr>
                    </a:p>
                  </a:txBody>
                  <a:tcPr anchor="ctr"/>
                </a:tc>
                <a:extLst>
                  <a:ext uri="{0D108BD9-81ED-4DB2-BD59-A6C34878D82A}">
                    <a16:rowId xmlns:a16="http://schemas.microsoft.com/office/drawing/2014/main" val="2406816884"/>
                  </a:ext>
                </a:extLst>
              </a:tr>
            </a:tbl>
          </a:graphicData>
        </a:graphic>
      </p:graphicFrame>
      <p:sp>
        <p:nvSpPr>
          <p:cNvPr id="6" name="圆角矩形标注 5"/>
          <p:cNvSpPr/>
          <p:nvPr/>
        </p:nvSpPr>
        <p:spPr>
          <a:xfrm>
            <a:off x="539552" y="6165304"/>
            <a:ext cx="1728192" cy="432048"/>
          </a:xfrm>
          <a:prstGeom prst="wedgeRoundRectCallout">
            <a:avLst>
              <a:gd name="adj1" fmla="val 11486"/>
              <a:gd name="adj2" fmla="val -14226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mj-ea"/>
                <a:ea typeface="+mj-ea"/>
              </a:rPr>
              <a:t>2018.08</a:t>
            </a:r>
            <a:r>
              <a:rPr lang="zh-CN" altLang="en-US" dirty="0">
                <a:solidFill>
                  <a:schemeClr val="tx1"/>
                </a:solidFill>
                <a:latin typeface="+mj-ea"/>
                <a:ea typeface="+mj-ea"/>
              </a:rPr>
              <a:t>之前</a:t>
            </a:r>
          </a:p>
        </p:txBody>
      </p:sp>
      <p:sp>
        <p:nvSpPr>
          <p:cNvPr id="7" name="左大括号 6"/>
          <p:cNvSpPr/>
          <p:nvPr/>
        </p:nvSpPr>
        <p:spPr>
          <a:xfrm rot="16200000">
            <a:off x="5270095" y="4253817"/>
            <a:ext cx="414354" cy="3348372"/>
          </a:xfrm>
          <a:prstGeom prst="leftBrace">
            <a:avLst>
              <a:gd name="adj1" fmla="val 8333"/>
              <a:gd name="adj2" fmla="val 50222"/>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圆角矩形 7"/>
          <p:cNvSpPr/>
          <p:nvPr/>
        </p:nvSpPr>
        <p:spPr>
          <a:xfrm>
            <a:off x="4572000" y="6155267"/>
            <a:ext cx="1939044" cy="3942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mj-ea"/>
                <a:ea typeface="+mj-ea"/>
              </a:rPr>
              <a:t>2018.08</a:t>
            </a:r>
            <a:r>
              <a:rPr lang="zh-CN" altLang="en-US" dirty="0">
                <a:solidFill>
                  <a:schemeClr val="tx1"/>
                </a:solidFill>
                <a:latin typeface="+mj-ea"/>
                <a:ea typeface="+mj-ea"/>
              </a:rPr>
              <a:t>之后</a:t>
            </a:r>
          </a:p>
        </p:txBody>
      </p:sp>
    </p:spTree>
    <p:extLst>
      <p:ext uri="{BB962C8B-B14F-4D97-AF65-F5344CB8AC3E}">
        <p14:creationId xmlns:p14="http://schemas.microsoft.com/office/powerpoint/2010/main" val="19767674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三、解决问题的对策</a:t>
            </a:r>
          </a:p>
        </p:txBody>
      </p:sp>
      <p:sp>
        <p:nvSpPr>
          <p:cNvPr id="3" name="内容占位符 2"/>
          <p:cNvSpPr>
            <a:spLocks noGrp="1"/>
          </p:cNvSpPr>
          <p:nvPr>
            <p:ph idx="1"/>
          </p:nvPr>
        </p:nvSpPr>
        <p:spPr/>
        <p:txBody>
          <a:bodyPr/>
          <a:lstStyle/>
          <a:p>
            <a:r>
              <a:rPr lang="zh-CN" altLang="en-US" dirty="0"/>
              <a:t>慈善法</a:t>
            </a:r>
            <a:endParaRPr lang="en-US" altLang="zh-CN" dirty="0"/>
          </a:p>
          <a:p>
            <a:r>
              <a:rPr lang="en-US" altLang="zh-CN" sz="1800" dirty="0"/>
              <a:t>2015.12.01</a:t>
            </a:r>
            <a:r>
              <a:rPr lang="zh-CN" altLang="en-US" sz="1800" dirty="0"/>
              <a:t>全球第七大富豪、</a:t>
            </a:r>
            <a:r>
              <a:rPr lang="en-US" altLang="zh-CN" sz="1800" dirty="0"/>
              <a:t>Facebook</a:t>
            </a:r>
            <a:r>
              <a:rPr lang="zh-CN" altLang="en-US" sz="1800" dirty="0"/>
              <a:t>创始人马克</a:t>
            </a:r>
            <a:r>
              <a:rPr lang="en-US" altLang="zh-CN" sz="1800" dirty="0"/>
              <a:t>·</a:t>
            </a:r>
            <a:r>
              <a:rPr lang="zh-CN" altLang="en-US" sz="1800" dirty="0"/>
              <a:t>扎克伯格（</a:t>
            </a:r>
            <a:r>
              <a:rPr lang="en-US" altLang="zh-CN" sz="1800" dirty="0"/>
              <a:t>Mark Zuckerberg</a:t>
            </a:r>
            <a:r>
              <a:rPr lang="zh-CN" altLang="en-US" sz="1800" dirty="0"/>
              <a:t>）在女儿降生之际宣布将</a:t>
            </a:r>
            <a:r>
              <a:rPr lang="en-US" altLang="zh-CN" sz="1800" dirty="0"/>
              <a:t>99%</a:t>
            </a:r>
            <a:r>
              <a:rPr lang="zh-CN" altLang="en-US" sz="1800" dirty="0"/>
              <a:t>的所持股份捐献给慈善事业。</a:t>
            </a:r>
            <a:endParaRPr lang="en-US" altLang="zh-CN" sz="18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0072" y="3717032"/>
            <a:ext cx="3021590" cy="2016224"/>
          </a:xfrm>
          <a:prstGeom prst="rect">
            <a:avLst/>
          </a:prstGeom>
        </p:spPr>
      </p:pic>
    </p:spTree>
    <p:extLst>
      <p:ext uri="{BB962C8B-B14F-4D97-AF65-F5344CB8AC3E}">
        <p14:creationId xmlns:p14="http://schemas.microsoft.com/office/powerpoint/2010/main" val="101673514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0" indent="0">
              <a:buNone/>
            </a:pPr>
            <a:r>
              <a:rPr lang="zh-CN" altLang="en-US" dirty="0"/>
              <a:t>“大力发展实体经济”</a:t>
            </a:r>
            <a:endParaRPr lang="en-US" altLang="zh-CN" dirty="0"/>
          </a:p>
          <a:p>
            <a:r>
              <a:rPr lang="zh-CN" altLang="en-US" sz="1800" dirty="0"/>
              <a:t>坚持“房住不炒”</a:t>
            </a:r>
            <a:endParaRPr lang="en-US" altLang="zh-CN" sz="1800" dirty="0"/>
          </a:p>
          <a:p>
            <a:r>
              <a:rPr lang="zh-CN" altLang="en-US" sz="1800" dirty="0"/>
              <a:t>加快发展先进制造业</a:t>
            </a:r>
            <a:endParaRPr lang="en-US" altLang="zh-CN" sz="1800" dirty="0"/>
          </a:p>
          <a:p>
            <a:r>
              <a:rPr lang="zh-CN" altLang="en-US" sz="1800" dirty="0"/>
              <a:t>用新技术新业态全面改造提升传统产业</a:t>
            </a:r>
            <a:endParaRPr lang="en-US" altLang="zh-CN" sz="1800" dirty="0"/>
          </a:p>
          <a:p>
            <a:r>
              <a:rPr lang="zh-CN" altLang="en-US" sz="1800" dirty="0"/>
              <a:t>利用利率等财政金融手段引导资本投资领域</a:t>
            </a:r>
            <a:endParaRPr lang="en-US" altLang="zh-CN" sz="1800" dirty="0"/>
          </a:p>
          <a:p>
            <a:r>
              <a:rPr lang="zh-CN" altLang="en-US" sz="1800" dirty="0"/>
              <a:t>要求金融回归本源，服从服务于经济社会发展，把为实体经济服务作为出发点和落脚点</a:t>
            </a:r>
            <a:endParaRPr lang="en-US" altLang="zh-CN" sz="1800" dirty="0"/>
          </a:p>
          <a:p>
            <a:r>
              <a:rPr lang="zh-CN" altLang="en-US" sz="1800" dirty="0"/>
              <a:t>“一个国家一定要有正确的战略选择，我国是个大国，必须发展实体经济，不断推进工业现代化、提高制造业水平，不能脱实向虚。”</a:t>
            </a:r>
            <a:endParaRPr lang="en-US" altLang="zh-CN" sz="1800" dirty="0"/>
          </a:p>
          <a:p>
            <a:endParaRPr lang="en-US" altLang="zh-CN" sz="2000" dirty="0"/>
          </a:p>
          <a:p>
            <a:endParaRPr lang="en-US" altLang="zh-CN" sz="2000" dirty="0"/>
          </a:p>
          <a:p>
            <a:endParaRPr lang="zh-CN" altLang="en-US" sz="2000" dirty="0"/>
          </a:p>
        </p:txBody>
      </p:sp>
    </p:spTree>
    <p:extLst>
      <p:ext uri="{BB962C8B-B14F-4D97-AF65-F5344CB8AC3E}">
        <p14:creationId xmlns:p14="http://schemas.microsoft.com/office/powerpoint/2010/main" val="681954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latin typeface="华文中宋" panose="02010600040101010101" pitchFamily="2" charset="-122"/>
                <a:ea typeface="华文中宋" panose="02010600040101010101" pitchFamily="2" charset="-122"/>
              </a:rPr>
              <a:t>新冠肺炎疫情对我国经济发展有什么影响？</a:t>
            </a:r>
            <a:endParaRPr lang="en-US" altLang="zh-CN" dirty="0">
              <a:latin typeface="华文中宋" panose="02010600040101010101" pitchFamily="2" charset="-122"/>
              <a:ea typeface="华文中宋" panose="02010600040101010101" pitchFamily="2" charset="-122"/>
            </a:endParaRPr>
          </a:p>
          <a:p>
            <a:endParaRPr lang="zh-CN" altLang="en-US" dirty="0"/>
          </a:p>
        </p:txBody>
      </p:sp>
      <p:sp>
        <p:nvSpPr>
          <p:cNvPr id="4" name="文本框 3"/>
          <p:cNvSpPr txBox="1"/>
          <p:nvPr>
            <p:custDataLst>
              <p:tags r:id="rId2"/>
            </p:custDataLst>
          </p:nvPr>
        </p:nvSpPr>
        <p:spPr>
          <a:xfrm>
            <a:off x="1828800" y="2786063"/>
            <a:ext cx="6400800" cy="642938"/>
          </a:xfrm>
          <a:prstGeom prst="rect">
            <a:avLst/>
          </a:prstGeom>
          <a:noFill/>
        </p:spPr>
        <p:txBody>
          <a:bodyPr vert="horz" rtlCol="0" anchor="ctr" anchorCtr="0">
            <a:noAutofit/>
          </a:bodyPr>
          <a:lstStyle/>
          <a:p>
            <a:r>
              <a:rPr lang="zh-CN" altLang="en-US" sz="2400" dirty="0">
                <a:solidFill>
                  <a:srgbClr val="000000"/>
                </a:solidFill>
                <a:latin typeface="+mj-ea"/>
                <a:ea typeface="+mj-ea"/>
                <a:sym typeface="Microsoft Yahei" panose="020B0503020204020204" pitchFamily="34" charset="-122"/>
              </a:rPr>
              <a:t>消费减少、企业停工，经济严重下滑</a:t>
            </a:r>
          </a:p>
        </p:txBody>
      </p:sp>
      <p:sp>
        <p:nvSpPr>
          <p:cNvPr id="5" name="文本框 4"/>
          <p:cNvSpPr txBox="1"/>
          <p:nvPr>
            <p:custDataLst>
              <p:tags r:id="rId3"/>
            </p:custDataLst>
          </p:nvPr>
        </p:nvSpPr>
        <p:spPr>
          <a:xfrm>
            <a:off x="1828800" y="3643313"/>
            <a:ext cx="6400800" cy="642938"/>
          </a:xfrm>
          <a:prstGeom prst="rect">
            <a:avLst/>
          </a:prstGeom>
          <a:noFill/>
        </p:spPr>
        <p:txBody>
          <a:bodyPr vert="horz" rtlCol="0" anchor="ctr" anchorCtr="0">
            <a:noAutofit/>
          </a:bodyPr>
          <a:lstStyle/>
          <a:p>
            <a:r>
              <a:rPr lang="zh-CN" altLang="en-US" sz="2400" dirty="0">
                <a:solidFill>
                  <a:srgbClr val="000000"/>
                </a:solidFill>
                <a:latin typeface="+mj-ea"/>
                <a:ea typeface="+mj-ea"/>
                <a:sym typeface="Microsoft Yahei" panose="020B0503020204020204" pitchFamily="34" charset="-122"/>
              </a:rPr>
              <a:t>短期影响，长期无大影响</a:t>
            </a:r>
          </a:p>
        </p:txBody>
      </p:sp>
      <p:sp>
        <p:nvSpPr>
          <p:cNvPr id="6" name="文本框 5"/>
          <p:cNvSpPr txBox="1"/>
          <p:nvPr>
            <p:custDataLst>
              <p:tags r:id="rId4"/>
            </p:custDataLst>
          </p:nvPr>
        </p:nvSpPr>
        <p:spPr>
          <a:xfrm>
            <a:off x="1828800" y="4500563"/>
            <a:ext cx="6400800" cy="642938"/>
          </a:xfrm>
          <a:prstGeom prst="rect">
            <a:avLst/>
          </a:prstGeom>
          <a:noFill/>
        </p:spPr>
        <p:txBody>
          <a:bodyPr vert="horz" rtlCol="0" anchor="ctr" anchorCtr="0">
            <a:noAutofit/>
          </a:bodyPr>
          <a:lstStyle/>
          <a:p>
            <a:r>
              <a:rPr lang="zh-CN" altLang="en-US" sz="2400" dirty="0">
                <a:solidFill>
                  <a:srgbClr val="000000"/>
                </a:solidFill>
                <a:latin typeface="+mj-ea"/>
                <a:ea typeface="+mj-ea"/>
                <a:sym typeface="Microsoft Yahei" panose="020B0503020204020204" pitchFamily="34" charset="-122"/>
              </a:rPr>
              <a:t>无影响，因为“战疫”也产生</a:t>
            </a:r>
            <a:r>
              <a:rPr lang="en-US" altLang="zh-CN" sz="2400" dirty="0">
                <a:solidFill>
                  <a:srgbClr val="000000"/>
                </a:solidFill>
                <a:latin typeface="+mj-ea"/>
                <a:ea typeface="+mj-ea"/>
                <a:sym typeface="Microsoft Yahei" panose="020B0503020204020204" pitchFamily="34" charset="-122"/>
              </a:rPr>
              <a:t>GDP</a:t>
            </a:r>
            <a:endParaRPr lang="zh-CN" altLang="en-US" sz="2400" dirty="0">
              <a:solidFill>
                <a:srgbClr val="000000"/>
              </a:solidFill>
              <a:latin typeface="+mj-ea"/>
              <a:ea typeface="+mj-ea"/>
              <a:sym typeface="Microsoft Yahei" panose="020B0503020204020204" pitchFamily="34" charset="-122"/>
            </a:endParaRPr>
          </a:p>
        </p:txBody>
      </p:sp>
      <p:sp>
        <p:nvSpPr>
          <p:cNvPr id="7" name="椭圆 6"/>
          <p:cNvSpPr>
            <a:spLocks noChangeAspect="1"/>
          </p:cNvSpPr>
          <p:nvPr>
            <p:custDataLst>
              <p:tags r:id="rId5"/>
            </p:custDataLst>
          </p:nvPr>
        </p:nvSpPr>
        <p:spPr>
          <a:xfrm>
            <a:off x="11144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400">
                <a:solidFill>
                  <a:srgbClr val="FFFFFF"/>
                </a:solidFill>
                <a:latin typeface="+mj-ea"/>
                <a:ea typeface="+mj-ea"/>
                <a:sym typeface="Microsoft Yahei" panose="020B0503020204020204" pitchFamily="34" charset="-122"/>
              </a:rPr>
              <a:t>A</a:t>
            </a:r>
            <a:endParaRPr lang="zh-CN" altLang="en-US" sz="1400">
              <a:solidFill>
                <a:srgbClr val="FFFFFF"/>
              </a:solidFill>
              <a:latin typeface="+mj-ea"/>
              <a:ea typeface="+mj-ea"/>
              <a:sym typeface="Microsoft Yahei" panose="020B0503020204020204" pitchFamily="34" charset="-122"/>
            </a:endParaRPr>
          </a:p>
        </p:txBody>
      </p:sp>
      <p:sp>
        <p:nvSpPr>
          <p:cNvPr id="8" name="椭圆 7"/>
          <p:cNvSpPr>
            <a:spLocks noChangeAspect="1"/>
          </p:cNvSpPr>
          <p:nvPr>
            <p:custDataLst>
              <p:tags r:id="rId6"/>
            </p:custDataLst>
          </p:nvPr>
        </p:nvSpPr>
        <p:spPr>
          <a:xfrm>
            <a:off x="11144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400">
                <a:solidFill>
                  <a:srgbClr val="FFFFFF"/>
                </a:solidFill>
                <a:latin typeface="+mj-ea"/>
                <a:ea typeface="+mj-ea"/>
                <a:sym typeface="Microsoft Yahei" panose="020B0503020204020204" pitchFamily="34" charset="-122"/>
              </a:rPr>
              <a:t>B</a:t>
            </a:r>
            <a:endParaRPr lang="zh-CN" altLang="en-US" sz="1400">
              <a:solidFill>
                <a:srgbClr val="FFFFFF"/>
              </a:solidFill>
              <a:latin typeface="+mj-ea"/>
              <a:ea typeface="+mj-ea"/>
              <a:sym typeface="Microsoft Yahei" panose="020B0503020204020204" pitchFamily="34" charset="-122"/>
            </a:endParaRPr>
          </a:p>
        </p:txBody>
      </p:sp>
      <p:sp>
        <p:nvSpPr>
          <p:cNvPr id="9" name="椭圆 8"/>
          <p:cNvSpPr>
            <a:spLocks noChangeAspect="1"/>
          </p:cNvSpPr>
          <p:nvPr>
            <p:custDataLst>
              <p:tags r:id="rId7"/>
            </p:custDataLst>
          </p:nvPr>
        </p:nvSpPr>
        <p:spPr>
          <a:xfrm>
            <a:off x="1114425"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400">
                <a:solidFill>
                  <a:srgbClr val="FFFFFF"/>
                </a:solidFill>
                <a:latin typeface="+mj-ea"/>
                <a:ea typeface="+mj-ea"/>
                <a:sym typeface="Microsoft Yahei" panose="020B0503020204020204" pitchFamily="34" charset="-122"/>
              </a:rPr>
              <a:t>C</a:t>
            </a:r>
            <a:endParaRPr lang="zh-CN" altLang="en-US" sz="1400">
              <a:solidFill>
                <a:srgbClr val="FFFFFF"/>
              </a:solidFill>
              <a:latin typeface="+mj-ea"/>
              <a:ea typeface="+mj-ea"/>
              <a:sym typeface="Microsoft Yahei" panose="020B0503020204020204" pitchFamily="34" charset="-122"/>
            </a:endParaRPr>
          </a:p>
        </p:txBody>
      </p:sp>
      <p:sp>
        <p:nvSpPr>
          <p:cNvPr id="11" name="圆角矩形 10"/>
          <p:cNvSpPr/>
          <p:nvPr>
            <p:custDataLst>
              <p:tags r:id="rId8"/>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7" name="组合 16"/>
          <p:cNvGrpSpPr/>
          <p:nvPr>
            <p:custDataLst>
              <p:tags r:id="rId9"/>
            </p:custDataLst>
          </p:nvPr>
        </p:nvGrpSpPr>
        <p:grpSpPr>
          <a:xfrm>
            <a:off x="0" y="0"/>
            <a:ext cx="9144000" cy="635000"/>
            <a:chOff x="0" y="0"/>
            <a:chExt cx="9144000" cy="635000"/>
          </a:xfrm>
        </p:grpSpPr>
        <p:sp>
          <p:nvSpPr>
            <p:cNvPr id="13" name="TitleBackground"/>
            <p:cNvSpPr/>
            <p:nvPr>
              <p:custDataLst>
                <p:tags r:id="rId11"/>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ColorBlock"/>
            <p:cNvSpPr/>
            <p:nvPr>
              <p:custDataLst>
                <p:tags r:id="rId12"/>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ypeText"/>
            <p:cNvSpPr txBox="1"/>
            <p:nvPr>
              <p:custDataLst>
                <p:tags r:id="rId13"/>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6" name="TipText"/>
            <p:cNvSpPr txBox="1"/>
            <p:nvPr>
              <p:custDataLst>
                <p:tags r:id="rId14"/>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12" name="图片 11"/>
          <p:cNvPicPr>
            <a:picLocks/>
          </p:cNvPicPr>
          <p:nvPr>
            <p:custDataLst>
              <p:tags r:id="rId10"/>
            </p:custDataLst>
          </p:nvPr>
        </p:nvPicPr>
        <p:blipFill>
          <a:blip r:embed="rId16">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4355664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新冠肺炎疫情对中国经济的影响</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688" y="2708920"/>
            <a:ext cx="4969231" cy="2520280"/>
          </a:xfrm>
          <a:prstGeom prst="rect">
            <a:avLst/>
          </a:prstGeom>
        </p:spPr>
      </p:pic>
    </p:spTree>
    <p:extLst>
      <p:ext uri="{BB962C8B-B14F-4D97-AF65-F5344CB8AC3E}">
        <p14:creationId xmlns:p14="http://schemas.microsoft.com/office/powerpoint/2010/main" val="5701286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0" indent="0">
              <a:buNone/>
            </a:pPr>
            <a:r>
              <a:rPr lang="zh-CN" altLang="en-US" dirty="0"/>
              <a:t>新冠肺炎疫情对经济发展有什么影响？</a:t>
            </a:r>
            <a:endParaRPr lang="en-US" altLang="zh-CN" dirty="0"/>
          </a:p>
          <a:p>
            <a:r>
              <a:rPr lang="zh-CN" altLang="en-US" sz="1800" dirty="0"/>
              <a:t>中短期冲击，不影响长期发展趋势</a:t>
            </a:r>
          </a:p>
          <a:p>
            <a:pPr marL="0" indent="0">
              <a:buNone/>
            </a:pPr>
            <a:r>
              <a:rPr lang="en-US" altLang="zh-CN" sz="1400" dirty="0"/>
              <a:t>      2020</a:t>
            </a:r>
            <a:r>
              <a:rPr lang="zh-CN" altLang="en-US" sz="1400" dirty="0"/>
              <a:t>年一季度国内生产总值为</a:t>
            </a:r>
            <a:r>
              <a:rPr lang="en-US" altLang="zh-CN" sz="1400" dirty="0"/>
              <a:t>206,504</a:t>
            </a:r>
            <a:r>
              <a:rPr lang="zh-CN" altLang="en-US" sz="1400" dirty="0"/>
              <a:t>亿元，同比下降</a:t>
            </a:r>
            <a:r>
              <a:rPr lang="en-US" altLang="zh-CN" sz="1400" dirty="0"/>
              <a:t>6.8%</a:t>
            </a:r>
            <a:r>
              <a:rPr lang="zh-CN" altLang="en-US" sz="1400" dirty="0"/>
              <a:t>；二季度增长</a:t>
            </a:r>
            <a:r>
              <a:rPr lang="en-US" altLang="zh-CN" sz="1400" dirty="0"/>
              <a:t>3.2%</a:t>
            </a:r>
          </a:p>
          <a:p>
            <a:pPr marL="0" indent="0">
              <a:buNone/>
            </a:pPr>
            <a:r>
              <a:rPr lang="zh-CN" altLang="en-US" sz="1400" dirty="0"/>
              <a:t>      全年</a:t>
            </a:r>
            <a:r>
              <a:rPr lang="en-US" altLang="zh-CN" sz="1400" dirty="0"/>
              <a:t>GDP</a:t>
            </a:r>
            <a:r>
              <a:rPr lang="zh-CN" altLang="en-US" sz="1400" dirty="0"/>
              <a:t>增速将在</a:t>
            </a:r>
            <a:r>
              <a:rPr lang="en-US" altLang="zh-CN" sz="1400" dirty="0"/>
              <a:t>6%</a:t>
            </a:r>
            <a:r>
              <a:rPr lang="zh-CN" altLang="en-US" sz="1400" dirty="0"/>
              <a:t>以下</a:t>
            </a:r>
          </a:p>
          <a:p>
            <a:r>
              <a:rPr lang="zh-CN" altLang="en-US" sz="1800" dirty="0"/>
              <a:t>中短期冲击：投资、消费</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55776" y="3789040"/>
            <a:ext cx="4032448" cy="2770442"/>
          </a:xfrm>
          <a:prstGeom prst="rect">
            <a:avLst/>
          </a:prstGeom>
        </p:spPr>
      </p:pic>
    </p:spTree>
    <p:extLst>
      <p:ext uri="{BB962C8B-B14F-4D97-AF65-F5344CB8AC3E}">
        <p14:creationId xmlns:p14="http://schemas.microsoft.com/office/powerpoint/2010/main" val="184924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0" indent="0">
              <a:buNone/>
            </a:pPr>
            <a:r>
              <a:rPr lang="en-US" altLang="zh-CN" sz="2400" dirty="0"/>
              <a:t>    </a:t>
            </a:r>
          </a:p>
          <a:p>
            <a:pPr marL="0" indent="0">
              <a:buNone/>
            </a:pPr>
            <a:r>
              <a:rPr lang="en-US" altLang="zh-CN" sz="2000" dirty="0"/>
              <a:t>    </a:t>
            </a:r>
            <a:r>
              <a:rPr lang="zh-CN" altLang="en-US" sz="2000" dirty="0"/>
              <a:t>“</a:t>
            </a:r>
            <a:r>
              <a:rPr lang="zh-CN" altLang="zh-CN" sz="2000" dirty="0"/>
              <a:t>新常态下，我国经济发展的主要特点是：</a:t>
            </a:r>
            <a:r>
              <a:rPr lang="zh-CN" altLang="zh-CN" sz="2000" dirty="0">
                <a:solidFill>
                  <a:schemeClr val="tx1"/>
                </a:solidFill>
              </a:rPr>
              <a:t>增长速度要从高速转向中高速</a:t>
            </a:r>
            <a:r>
              <a:rPr lang="zh-CN" altLang="zh-CN" sz="2000" dirty="0"/>
              <a:t>，发展方式要从规模速度型转向质量效率型，经济结构调整要从增量扩能为主转向调整存量、做优增量并举，发展动力要从主要依靠资源和低成本劳动力等要素投入转向创新驱动。</a:t>
            </a:r>
            <a:r>
              <a:rPr lang="zh-CN" altLang="en-US" sz="2000" dirty="0"/>
              <a:t>”</a:t>
            </a:r>
            <a:endParaRPr lang="en-US" altLang="zh-CN" sz="2000" dirty="0"/>
          </a:p>
          <a:p>
            <a:pPr marL="0" indent="0">
              <a:buNone/>
            </a:pPr>
            <a:endParaRPr lang="en-US" altLang="zh-CN" sz="1600" dirty="0"/>
          </a:p>
          <a:p>
            <a:pPr marL="0" indent="0">
              <a:buNone/>
            </a:pPr>
            <a:r>
              <a:rPr lang="en-US" altLang="zh-CN" sz="1800" b="1" dirty="0"/>
              <a:t>    </a:t>
            </a:r>
            <a:r>
              <a:rPr lang="en-US" altLang="zh-CN" sz="1800" dirty="0"/>
              <a:t>——</a:t>
            </a:r>
            <a:r>
              <a:rPr lang="zh-CN" altLang="en-US" sz="1800" dirty="0"/>
              <a:t>习近平，</a:t>
            </a:r>
            <a:r>
              <a:rPr lang="en-US" altLang="zh-CN" sz="1800" dirty="0"/>
              <a:t>《</a:t>
            </a:r>
            <a:r>
              <a:rPr lang="zh-CN" altLang="en-US" sz="1800" dirty="0"/>
              <a:t>在省部级主要领导干部学习贯彻党的十八届五中全会精神专题研讨班上的讲话</a:t>
            </a:r>
            <a:r>
              <a:rPr lang="en-US" altLang="zh-CN" sz="1800" dirty="0"/>
              <a:t>》</a:t>
            </a:r>
            <a:r>
              <a:rPr lang="zh-CN" altLang="en-US" sz="1800" dirty="0"/>
              <a:t>，</a:t>
            </a:r>
            <a:r>
              <a:rPr lang="en-US" altLang="zh-CN" sz="1800" dirty="0"/>
              <a:t>2016</a:t>
            </a:r>
            <a:r>
              <a:rPr lang="zh-CN" altLang="en-US" sz="1800" dirty="0"/>
              <a:t>年</a:t>
            </a:r>
            <a:r>
              <a:rPr lang="en-US" altLang="zh-CN" sz="1800" dirty="0"/>
              <a:t>1</a:t>
            </a:r>
            <a:r>
              <a:rPr lang="zh-CN" altLang="en-US" sz="1800" dirty="0"/>
              <a:t>月</a:t>
            </a:r>
            <a:r>
              <a:rPr lang="en-US" altLang="zh-CN" sz="1800" dirty="0"/>
              <a:t>18</a:t>
            </a:r>
            <a:r>
              <a:rPr lang="zh-CN" altLang="en-US" sz="1800" dirty="0"/>
              <a:t>日，</a:t>
            </a:r>
            <a:r>
              <a:rPr lang="en-US" altLang="zh-CN" sz="1800" dirty="0"/>
              <a:t>《</a:t>
            </a:r>
            <a:r>
              <a:rPr lang="zh-CN" altLang="en-US" sz="1800" dirty="0"/>
              <a:t>人民日报</a:t>
            </a:r>
            <a:r>
              <a:rPr lang="en-US" altLang="zh-CN" sz="1800" dirty="0"/>
              <a:t>》2016</a:t>
            </a:r>
            <a:r>
              <a:rPr lang="zh-CN" altLang="en-US" sz="1800" dirty="0"/>
              <a:t>年</a:t>
            </a:r>
            <a:r>
              <a:rPr lang="en-US" altLang="zh-CN" sz="1800" dirty="0"/>
              <a:t>5</a:t>
            </a:r>
            <a:r>
              <a:rPr lang="zh-CN" altLang="en-US" sz="1800" dirty="0"/>
              <a:t>月</a:t>
            </a:r>
            <a:r>
              <a:rPr lang="en-US" altLang="zh-CN" sz="1800" dirty="0"/>
              <a:t>10</a:t>
            </a:r>
            <a:r>
              <a:rPr lang="zh-CN" altLang="en-US" sz="1800" dirty="0"/>
              <a:t>日刊发</a:t>
            </a:r>
          </a:p>
        </p:txBody>
      </p:sp>
    </p:spTree>
    <p:extLst>
      <p:ext uri="{BB962C8B-B14F-4D97-AF65-F5344CB8AC3E}">
        <p14:creationId xmlns:p14="http://schemas.microsoft.com/office/powerpoint/2010/main" val="31960649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0" indent="0">
              <a:buNone/>
            </a:pPr>
            <a:r>
              <a:rPr lang="zh-CN" altLang="en-US" dirty="0"/>
              <a:t>新冠肺炎疫情对经济发展有什么影响？</a:t>
            </a:r>
            <a:endParaRPr lang="en-US" altLang="zh-CN" dirty="0"/>
          </a:p>
          <a:p>
            <a:r>
              <a:rPr lang="zh-CN" altLang="en-US" sz="1800" dirty="0"/>
              <a:t>中短期冲击，不影响长期发展趋势</a:t>
            </a:r>
          </a:p>
          <a:p>
            <a:pPr marL="0" indent="0">
              <a:buNone/>
            </a:pPr>
            <a:r>
              <a:rPr lang="en-US" altLang="zh-CN" sz="1400" dirty="0"/>
              <a:t>      2020</a:t>
            </a:r>
            <a:r>
              <a:rPr lang="zh-CN" altLang="en-US" sz="1400" dirty="0"/>
              <a:t>年一季度国内生产总值为</a:t>
            </a:r>
            <a:r>
              <a:rPr lang="en-US" altLang="zh-CN" sz="1400" dirty="0"/>
              <a:t>206,504</a:t>
            </a:r>
            <a:r>
              <a:rPr lang="zh-CN" altLang="en-US" sz="1400" dirty="0"/>
              <a:t>亿元，同比下降</a:t>
            </a:r>
            <a:r>
              <a:rPr lang="en-US" altLang="zh-CN" sz="1400" dirty="0"/>
              <a:t>6.8%</a:t>
            </a:r>
            <a:r>
              <a:rPr lang="zh-CN" altLang="en-US" sz="1400" dirty="0"/>
              <a:t>；二季度增长</a:t>
            </a:r>
            <a:r>
              <a:rPr lang="en-US" altLang="zh-CN" sz="1400" dirty="0"/>
              <a:t>3.2%</a:t>
            </a:r>
          </a:p>
          <a:p>
            <a:pPr marL="0" indent="0">
              <a:buNone/>
            </a:pPr>
            <a:r>
              <a:rPr lang="zh-CN" altLang="en-US" sz="1400" dirty="0"/>
              <a:t>      全年</a:t>
            </a:r>
            <a:r>
              <a:rPr lang="en-US" altLang="zh-CN" sz="1400" dirty="0"/>
              <a:t>GDP</a:t>
            </a:r>
            <a:r>
              <a:rPr lang="zh-CN" altLang="en-US" sz="1400" dirty="0"/>
              <a:t>增速将在</a:t>
            </a:r>
            <a:r>
              <a:rPr lang="en-US" altLang="zh-CN" sz="1400" dirty="0"/>
              <a:t>6%</a:t>
            </a:r>
            <a:r>
              <a:rPr lang="zh-CN" altLang="en-US" sz="1400" dirty="0"/>
              <a:t>以下</a:t>
            </a:r>
          </a:p>
          <a:p>
            <a:r>
              <a:rPr lang="zh-CN" altLang="en-US" sz="1800" dirty="0"/>
              <a:t>中短期冲击：投资、消费</a:t>
            </a: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1523" y="3933056"/>
            <a:ext cx="4189530" cy="2366309"/>
          </a:xfrm>
          <a:prstGeom prst="rect">
            <a:avLst/>
          </a:prstGeom>
        </p:spPr>
      </p:pic>
    </p:spTree>
    <p:extLst>
      <p:ext uri="{BB962C8B-B14F-4D97-AF65-F5344CB8AC3E}">
        <p14:creationId xmlns:p14="http://schemas.microsoft.com/office/powerpoint/2010/main" val="4318212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0" indent="0">
              <a:buNone/>
            </a:pPr>
            <a:r>
              <a:rPr lang="zh-CN" altLang="en-US" dirty="0"/>
              <a:t>新冠肺炎疫情对经济发展有什么影响？</a:t>
            </a:r>
            <a:endParaRPr lang="en-US" altLang="zh-CN" dirty="0"/>
          </a:p>
          <a:p>
            <a:r>
              <a:rPr lang="zh-CN" altLang="en-US" sz="1800" dirty="0"/>
              <a:t>中短期冲击，不影响长期发展趋势</a:t>
            </a:r>
          </a:p>
          <a:p>
            <a:pPr marL="0" indent="0">
              <a:buNone/>
            </a:pPr>
            <a:r>
              <a:rPr lang="en-US" altLang="zh-CN" sz="1400" dirty="0"/>
              <a:t>      2020</a:t>
            </a:r>
            <a:r>
              <a:rPr lang="zh-CN" altLang="en-US" sz="1400" dirty="0"/>
              <a:t>年一季度国内生产总值为</a:t>
            </a:r>
            <a:r>
              <a:rPr lang="en-US" altLang="zh-CN" sz="1400" dirty="0"/>
              <a:t>206,504</a:t>
            </a:r>
            <a:r>
              <a:rPr lang="zh-CN" altLang="en-US" sz="1400" dirty="0"/>
              <a:t>亿元，同比下降</a:t>
            </a:r>
            <a:r>
              <a:rPr lang="en-US" altLang="zh-CN" sz="1400" dirty="0"/>
              <a:t>6.8%</a:t>
            </a:r>
            <a:r>
              <a:rPr lang="zh-CN" altLang="en-US" sz="1400" dirty="0"/>
              <a:t>；二季度增长</a:t>
            </a:r>
            <a:r>
              <a:rPr lang="en-US" altLang="zh-CN" sz="1400" dirty="0"/>
              <a:t>3.2%</a:t>
            </a:r>
          </a:p>
          <a:p>
            <a:pPr marL="0" indent="0">
              <a:buNone/>
            </a:pPr>
            <a:r>
              <a:rPr lang="zh-CN" altLang="en-US" sz="1400" dirty="0"/>
              <a:t>      全年</a:t>
            </a:r>
            <a:r>
              <a:rPr lang="en-US" altLang="zh-CN" sz="1400" dirty="0"/>
              <a:t>GDP</a:t>
            </a:r>
            <a:r>
              <a:rPr lang="zh-CN" altLang="en-US" sz="1400" dirty="0"/>
              <a:t>增速将在</a:t>
            </a:r>
            <a:r>
              <a:rPr lang="en-US" altLang="zh-CN" sz="1400" dirty="0"/>
              <a:t>6%</a:t>
            </a:r>
            <a:r>
              <a:rPr lang="zh-CN" altLang="en-US" sz="1400" dirty="0"/>
              <a:t>以下</a:t>
            </a:r>
          </a:p>
          <a:p>
            <a:r>
              <a:rPr lang="zh-CN" altLang="en-US" sz="1800" dirty="0"/>
              <a:t>中短期冲击：投资、消费</a:t>
            </a:r>
            <a:endParaRPr lang="en-US" altLang="zh-CN" sz="1800" dirty="0"/>
          </a:p>
          <a:p>
            <a:pPr marL="0" indent="0">
              <a:buNone/>
            </a:pPr>
            <a:endParaRPr lang="zh-CN" altLang="en-US" sz="1800" dirty="0"/>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31876" y="3933056"/>
            <a:ext cx="4308824" cy="2357884"/>
          </a:xfrm>
          <a:prstGeom prst="rect">
            <a:avLst/>
          </a:prstGeom>
        </p:spPr>
      </p:pic>
    </p:spTree>
    <p:extLst>
      <p:ext uri="{BB962C8B-B14F-4D97-AF65-F5344CB8AC3E}">
        <p14:creationId xmlns:p14="http://schemas.microsoft.com/office/powerpoint/2010/main" val="14548052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0" indent="0">
              <a:buNone/>
            </a:pPr>
            <a:r>
              <a:rPr lang="zh-CN" altLang="en-US" dirty="0"/>
              <a:t>新冠肺炎疫情对经济发展有什么影响？</a:t>
            </a:r>
            <a:endParaRPr lang="en-US" altLang="zh-CN" dirty="0"/>
          </a:p>
          <a:p>
            <a:r>
              <a:rPr lang="zh-CN" altLang="en-US" sz="1800" dirty="0"/>
              <a:t>中短期冲击，不影响长期发展趋势</a:t>
            </a:r>
          </a:p>
          <a:p>
            <a:pPr marL="0" indent="0">
              <a:buNone/>
            </a:pPr>
            <a:r>
              <a:rPr lang="en-US" altLang="zh-CN" sz="1400" dirty="0"/>
              <a:t>      2020</a:t>
            </a:r>
            <a:r>
              <a:rPr lang="zh-CN" altLang="en-US" sz="1400" dirty="0"/>
              <a:t>年一季度国内生产总值为</a:t>
            </a:r>
            <a:r>
              <a:rPr lang="en-US" altLang="zh-CN" sz="1400" dirty="0"/>
              <a:t>206,504</a:t>
            </a:r>
            <a:r>
              <a:rPr lang="zh-CN" altLang="en-US" sz="1400" dirty="0"/>
              <a:t>亿元，同比下降</a:t>
            </a:r>
            <a:r>
              <a:rPr lang="en-US" altLang="zh-CN" sz="1400" dirty="0"/>
              <a:t>6.8%</a:t>
            </a:r>
            <a:r>
              <a:rPr lang="zh-CN" altLang="en-US" sz="1400" dirty="0"/>
              <a:t>；二季度增长</a:t>
            </a:r>
            <a:r>
              <a:rPr lang="en-US" altLang="zh-CN" sz="1400" dirty="0"/>
              <a:t>3.2%</a:t>
            </a:r>
          </a:p>
          <a:p>
            <a:pPr marL="0" indent="0">
              <a:buNone/>
            </a:pPr>
            <a:r>
              <a:rPr lang="zh-CN" altLang="en-US" sz="1400" dirty="0"/>
              <a:t>      全年</a:t>
            </a:r>
            <a:r>
              <a:rPr lang="en-US" altLang="zh-CN" sz="1400" dirty="0"/>
              <a:t>GDP</a:t>
            </a:r>
            <a:r>
              <a:rPr lang="zh-CN" altLang="en-US" sz="1400" dirty="0"/>
              <a:t>增速将在</a:t>
            </a:r>
            <a:r>
              <a:rPr lang="en-US" altLang="zh-CN" sz="1400" dirty="0"/>
              <a:t>6%</a:t>
            </a:r>
            <a:r>
              <a:rPr lang="zh-CN" altLang="en-US" sz="1400" dirty="0"/>
              <a:t>以下</a:t>
            </a:r>
          </a:p>
          <a:p>
            <a:r>
              <a:rPr lang="zh-CN" altLang="en-US" sz="1800" dirty="0"/>
              <a:t>中短期冲击：投资、消费</a:t>
            </a:r>
            <a:endParaRPr lang="en-US" altLang="zh-CN" sz="1800" dirty="0"/>
          </a:p>
          <a:p>
            <a:r>
              <a:rPr lang="zh-CN" altLang="en-US" sz="1800" dirty="0"/>
              <a:t>出口：国外市场需求疲软（较为长期的影响）</a:t>
            </a:r>
            <a:endParaRPr lang="en-US" altLang="zh-CN" sz="1800" dirty="0"/>
          </a:p>
          <a:p>
            <a:endParaRPr lang="en-US" altLang="zh-CN" sz="1800" dirty="0"/>
          </a:p>
          <a:p>
            <a:pPr marL="0" indent="0">
              <a:buNone/>
            </a:pPr>
            <a:endParaRPr lang="zh-CN" altLang="en-US" sz="1800" dirty="0"/>
          </a:p>
        </p:txBody>
      </p:sp>
    </p:spTree>
    <p:extLst>
      <p:ext uri="{BB962C8B-B14F-4D97-AF65-F5344CB8AC3E}">
        <p14:creationId xmlns:p14="http://schemas.microsoft.com/office/powerpoint/2010/main" val="23867689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0" indent="0">
              <a:buNone/>
            </a:pPr>
            <a:r>
              <a:rPr lang="zh-CN" altLang="en-US" dirty="0"/>
              <a:t>新冠肺炎疫情对经济发展有什么影响？</a:t>
            </a:r>
            <a:endParaRPr lang="en-US" altLang="zh-CN" dirty="0"/>
          </a:p>
          <a:p>
            <a:r>
              <a:rPr lang="zh-CN" altLang="en-US" sz="1800" dirty="0"/>
              <a:t>经济政策</a:t>
            </a:r>
            <a:endParaRPr lang="en-US" altLang="zh-CN" sz="1800" dirty="0"/>
          </a:p>
          <a:p>
            <a:pPr marL="0" indent="0">
              <a:buNone/>
            </a:pPr>
            <a:r>
              <a:rPr lang="zh-CN" altLang="en-US" sz="1600" dirty="0"/>
              <a:t>    消费：减税、补贴等措施进一步刺激消费</a:t>
            </a:r>
          </a:p>
          <a:p>
            <a:pPr marL="0" indent="0">
              <a:buNone/>
            </a:pPr>
            <a:r>
              <a:rPr lang="zh-CN" altLang="en-US" sz="1600" dirty="0"/>
              <a:t>    投资：税费、金融和社保等方面给予企业支持性政策</a:t>
            </a:r>
            <a:endParaRPr lang="en-US" altLang="zh-CN" sz="1600" dirty="0"/>
          </a:p>
          <a:p>
            <a:pPr marL="0" indent="0">
              <a:buNone/>
            </a:pPr>
            <a:r>
              <a:rPr lang="en-US" altLang="zh-CN" sz="1600" dirty="0"/>
              <a:t>    </a:t>
            </a:r>
            <a:r>
              <a:rPr lang="zh-CN" altLang="en-US" sz="1600" dirty="0"/>
              <a:t>出口：以国内大循环为主体，形成国内国际双循环互相促进</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685" y="3949866"/>
            <a:ext cx="4091206" cy="2450935"/>
          </a:xfrm>
          <a:prstGeom prst="rect">
            <a:avLst/>
          </a:prstGeom>
        </p:spPr>
      </p:pic>
    </p:spTree>
    <p:extLst>
      <p:ext uri="{BB962C8B-B14F-4D97-AF65-F5344CB8AC3E}">
        <p14:creationId xmlns:p14="http://schemas.microsoft.com/office/powerpoint/2010/main" val="38022133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小结</a:t>
            </a:r>
          </a:p>
        </p:txBody>
      </p:sp>
      <p:sp>
        <p:nvSpPr>
          <p:cNvPr id="3" name="内容占位符 2"/>
          <p:cNvSpPr>
            <a:spLocks noGrp="1"/>
          </p:cNvSpPr>
          <p:nvPr>
            <p:ph idx="1"/>
          </p:nvPr>
        </p:nvSpPr>
        <p:spPr/>
        <p:txBody>
          <a:bodyPr/>
          <a:lstStyle/>
          <a:p>
            <a:pPr marL="0" indent="0">
              <a:buNone/>
            </a:pPr>
            <a:endParaRPr lang="en-US" altLang="zh-CN" dirty="0"/>
          </a:p>
          <a:p>
            <a:endParaRPr lang="en-US" altLang="zh-CN" dirty="0"/>
          </a:p>
          <a:p>
            <a:endParaRPr lang="en-US" altLang="zh-CN" dirty="0"/>
          </a:p>
          <a:p>
            <a:pPr marL="0" indent="0">
              <a:buNone/>
            </a:pPr>
            <a:endParaRPr lang="zh-CN" altLang="en-US" sz="3200" dirty="0"/>
          </a:p>
        </p:txBody>
      </p:sp>
      <p:sp>
        <p:nvSpPr>
          <p:cNvPr id="5" name="圆角矩形 4"/>
          <p:cNvSpPr/>
          <p:nvPr/>
        </p:nvSpPr>
        <p:spPr>
          <a:xfrm>
            <a:off x="268465" y="3720233"/>
            <a:ext cx="1872208" cy="5760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mj-ea"/>
                <a:ea typeface="+mj-ea"/>
              </a:rPr>
              <a:t>新发展理念</a:t>
            </a:r>
          </a:p>
        </p:txBody>
      </p:sp>
      <p:sp>
        <p:nvSpPr>
          <p:cNvPr id="6" name="圆角矩形 5"/>
          <p:cNvSpPr/>
          <p:nvPr/>
        </p:nvSpPr>
        <p:spPr>
          <a:xfrm>
            <a:off x="2616234" y="2520350"/>
            <a:ext cx="1872208" cy="37713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j-ea"/>
                <a:ea typeface="+mj-ea"/>
              </a:rPr>
              <a:t>发展高新技术产业</a:t>
            </a:r>
          </a:p>
        </p:txBody>
      </p:sp>
      <p:sp>
        <p:nvSpPr>
          <p:cNvPr id="7" name="圆角矩形 6"/>
          <p:cNvSpPr/>
          <p:nvPr/>
        </p:nvSpPr>
        <p:spPr>
          <a:xfrm>
            <a:off x="2619347" y="3155864"/>
            <a:ext cx="1872208" cy="36524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j-ea"/>
                <a:ea typeface="+mj-ea"/>
              </a:rPr>
              <a:t>加快自主创新</a:t>
            </a:r>
          </a:p>
        </p:txBody>
      </p:sp>
      <p:sp>
        <p:nvSpPr>
          <p:cNvPr id="8" name="圆角矩形 7"/>
          <p:cNvSpPr/>
          <p:nvPr/>
        </p:nvSpPr>
        <p:spPr>
          <a:xfrm>
            <a:off x="2616234" y="3816192"/>
            <a:ext cx="1872208" cy="37193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j-ea"/>
                <a:ea typeface="+mj-ea"/>
              </a:rPr>
              <a:t>供给侧结构性改革</a:t>
            </a:r>
          </a:p>
        </p:txBody>
      </p:sp>
      <p:sp>
        <p:nvSpPr>
          <p:cNvPr id="9" name="圆角矩形 8"/>
          <p:cNvSpPr/>
          <p:nvPr/>
        </p:nvSpPr>
        <p:spPr>
          <a:xfrm>
            <a:off x="2616234" y="4501046"/>
            <a:ext cx="1872208" cy="37131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j-ea"/>
                <a:ea typeface="+mj-ea"/>
              </a:rPr>
              <a:t>税收调节</a:t>
            </a:r>
          </a:p>
        </p:txBody>
      </p:sp>
      <p:sp>
        <p:nvSpPr>
          <p:cNvPr id="10" name="圆角矩形 9"/>
          <p:cNvSpPr/>
          <p:nvPr/>
        </p:nvSpPr>
        <p:spPr>
          <a:xfrm>
            <a:off x="5639177" y="2287809"/>
            <a:ext cx="1869232" cy="36921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j-ea"/>
                <a:ea typeface="+mj-ea"/>
              </a:rPr>
              <a:t>消费不足</a:t>
            </a:r>
          </a:p>
        </p:txBody>
      </p:sp>
      <p:sp>
        <p:nvSpPr>
          <p:cNvPr id="11" name="圆角矩形 10"/>
          <p:cNvSpPr/>
          <p:nvPr/>
        </p:nvSpPr>
        <p:spPr>
          <a:xfrm>
            <a:off x="5650776" y="2928662"/>
            <a:ext cx="1870577" cy="37151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j-ea"/>
                <a:ea typeface="+mj-ea"/>
              </a:rPr>
              <a:t>产业结构升级缓慢</a:t>
            </a:r>
          </a:p>
        </p:txBody>
      </p:sp>
      <p:sp>
        <p:nvSpPr>
          <p:cNvPr id="12" name="圆角矩形 11"/>
          <p:cNvSpPr/>
          <p:nvPr/>
        </p:nvSpPr>
        <p:spPr>
          <a:xfrm>
            <a:off x="5659037" y="3571809"/>
            <a:ext cx="1862440" cy="37012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j-ea"/>
                <a:ea typeface="+mj-ea"/>
              </a:rPr>
              <a:t>经济结构问题</a:t>
            </a:r>
          </a:p>
        </p:txBody>
      </p:sp>
      <p:sp>
        <p:nvSpPr>
          <p:cNvPr id="13" name="圆角矩形 12"/>
          <p:cNvSpPr/>
          <p:nvPr/>
        </p:nvSpPr>
        <p:spPr>
          <a:xfrm>
            <a:off x="5645936" y="4219343"/>
            <a:ext cx="1870577" cy="37696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j-ea"/>
                <a:ea typeface="+mj-ea"/>
              </a:rPr>
              <a:t>发展不充分</a:t>
            </a:r>
          </a:p>
        </p:txBody>
      </p:sp>
      <p:sp>
        <p:nvSpPr>
          <p:cNvPr id="14" name="圆角矩形 13"/>
          <p:cNvSpPr/>
          <p:nvPr/>
        </p:nvSpPr>
        <p:spPr>
          <a:xfrm>
            <a:off x="5659037" y="4869383"/>
            <a:ext cx="1870577" cy="41944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j-ea"/>
                <a:ea typeface="+mj-ea"/>
              </a:rPr>
              <a:t>发展不平衡</a:t>
            </a:r>
          </a:p>
        </p:txBody>
      </p:sp>
      <p:sp>
        <p:nvSpPr>
          <p:cNvPr id="15" name="右箭头 14"/>
          <p:cNvSpPr/>
          <p:nvPr/>
        </p:nvSpPr>
        <p:spPr>
          <a:xfrm>
            <a:off x="4843147" y="3539716"/>
            <a:ext cx="319441" cy="932658"/>
          </a:xfrm>
          <a:prstGeom prst="rightArrow">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2619347" y="5185278"/>
            <a:ext cx="1872208" cy="38647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j-ea"/>
                <a:ea typeface="+mj-ea"/>
              </a:rPr>
              <a:t>大力发展实体经济</a:t>
            </a:r>
          </a:p>
        </p:txBody>
      </p:sp>
      <p:sp>
        <p:nvSpPr>
          <p:cNvPr id="17" name="圆角矩形 16"/>
          <p:cNvSpPr/>
          <p:nvPr/>
        </p:nvSpPr>
        <p:spPr>
          <a:xfrm>
            <a:off x="5648641" y="5561908"/>
            <a:ext cx="1865165" cy="38596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j-ea"/>
                <a:ea typeface="+mj-ea"/>
              </a:rPr>
              <a:t>脱实向虚</a:t>
            </a:r>
          </a:p>
        </p:txBody>
      </p:sp>
      <p:sp>
        <p:nvSpPr>
          <p:cNvPr id="4" name="左大括号 3"/>
          <p:cNvSpPr/>
          <p:nvPr/>
        </p:nvSpPr>
        <p:spPr>
          <a:xfrm>
            <a:off x="2259477" y="2586034"/>
            <a:ext cx="229745" cy="292954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58442355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5" name="标题 1"/>
          <p:cNvSpPr>
            <a:spLocks noGrp="1"/>
          </p:cNvSpPr>
          <p:nvPr>
            <p:ph type="ctrTitle"/>
          </p:nvPr>
        </p:nvSpPr>
        <p:spPr>
          <a:xfrm>
            <a:off x="0" y="2997200"/>
            <a:ext cx="9144000" cy="1584325"/>
          </a:xfrm>
        </p:spPr>
        <p:txBody>
          <a:bodyPr>
            <a:normAutofit/>
          </a:bodyPr>
          <a:lstStyle/>
          <a:p>
            <a:pPr>
              <a:lnSpc>
                <a:spcPct val="200000"/>
              </a:lnSpc>
            </a:pPr>
            <a:r>
              <a:rPr lang="zh-CN" altLang="en-US" dirty="0">
                <a:solidFill>
                  <a:srgbClr val="C00000"/>
                </a:solidFill>
              </a:rPr>
              <a:t>谢谢！</a:t>
            </a:r>
            <a:endParaRPr lang="zh-CN" altLang="en-US" sz="2000" b="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0" indent="0">
              <a:buNone/>
            </a:pPr>
            <a:endParaRPr lang="en-US" altLang="zh-CN" dirty="0"/>
          </a:p>
          <a:p>
            <a:pPr marL="0" indent="0">
              <a:buNone/>
            </a:pPr>
            <a:r>
              <a:rPr lang="en-US" altLang="zh-CN" dirty="0"/>
              <a:t>     </a:t>
            </a:r>
            <a:r>
              <a:rPr lang="zh-CN" altLang="en-US" dirty="0"/>
              <a:t>“经过长期努力，中国特色社会主义进入了新时代，这是我国发展新的历史方位。”</a:t>
            </a:r>
            <a:endParaRPr lang="en-US" altLang="zh-CN" dirty="0"/>
          </a:p>
          <a:p>
            <a:endParaRPr lang="en-US" altLang="zh-CN" dirty="0"/>
          </a:p>
          <a:p>
            <a:pPr marL="0" indent="0">
              <a:buNone/>
            </a:pPr>
            <a:r>
              <a:rPr lang="en-US" altLang="zh-CN" sz="1800" dirty="0"/>
              <a:t>    ——</a:t>
            </a:r>
            <a:r>
              <a:rPr lang="zh-CN" altLang="en-US" sz="1800" dirty="0"/>
              <a:t>习近平，</a:t>
            </a:r>
            <a:r>
              <a:rPr lang="en-US" altLang="zh-CN" sz="1800" dirty="0"/>
              <a:t>《</a:t>
            </a:r>
            <a:r>
              <a:rPr lang="zh-CN" altLang="en-US" sz="1800" dirty="0"/>
              <a:t>决胜全面建成小康社会 夺取新时代中国特色社会主义伟大胜利</a:t>
            </a:r>
            <a:r>
              <a:rPr lang="en-US" altLang="zh-CN" sz="1800" dirty="0"/>
              <a:t>——</a:t>
            </a:r>
            <a:r>
              <a:rPr lang="zh-CN" altLang="en-US" sz="1800" dirty="0"/>
              <a:t>在中国共产党第十九次全国代表大会上的报告</a:t>
            </a:r>
            <a:r>
              <a:rPr lang="en-US" altLang="zh-CN" sz="1800" dirty="0"/>
              <a:t>》</a:t>
            </a:r>
            <a:r>
              <a:rPr lang="zh-CN" altLang="en-US" sz="1800" dirty="0"/>
              <a:t>，</a:t>
            </a:r>
            <a:r>
              <a:rPr lang="en-US" altLang="zh-CN" sz="1800" dirty="0"/>
              <a:t>2017</a:t>
            </a:r>
            <a:r>
              <a:rPr lang="zh-CN" altLang="en-US" sz="1800" dirty="0"/>
              <a:t>年</a:t>
            </a:r>
            <a:r>
              <a:rPr lang="en-US" altLang="zh-CN" sz="1800" dirty="0"/>
              <a:t>10</a:t>
            </a:r>
            <a:r>
              <a:rPr lang="zh-CN" altLang="en-US" sz="1800" dirty="0"/>
              <a:t>月</a:t>
            </a:r>
          </a:p>
        </p:txBody>
      </p:sp>
    </p:spTree>
    <p:extLst>
      <p:ext uri="{BB962C8B-B14F-4D97-AF65-F5344CB8AC3E}">
        <p14:creationId xmlns:p14="http://schemas.microsoft.com/office/powerpoint/2010/main" val="703209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0" indent="0">
              <a:buNone/>
            </a:pPr>
            <a:r>
              <a:rPr lang="en-US" altLang="zh-CN" sz="1600" dirty="0"/>
              <a:t>     </a:t>
            </a:r>
          </a:p>
          <a:p>
            <a:pPr marL="0" indent="0">
              <a:buNone/>
            </a:pPr>
            <a:r>
              <a:rPr lang="zh-CN" altLang="en-US" sz="1600" dirty="0"/>
              <a:t>“</a:t>
            </a:r>
            <a:r>
              <a:rPr lang="zh-CN" altLang="en-US" sz="1600" dirty="0">
                <a:solidFill>
                  <a:srgbClr val="FF0000"/>
                </a:solidFill>
              </a:rPr>
              <a:t>中国特色社会主义进入新时代，我国社会主要矛盾已经转化为人民日益增长的美好生活需要和不平衡不充分的发展之间的矛盾。</a:t>
            </a:r>
            <a:r>
              <a:rPr lang="zh-CN" altLang="en-US" sz="1600" dirty="0"/>
              <a:t>我国稳定解决了十几亿人的温饱问题，总体上实现小康，不久将全面建成小康社会，人民美好生活需要日益广泛，不仅对物质文化生活提出了更高要求，而且在民主、法治、公平、正义、安全、环境等方面的要求日益增长。同时，我国社会生产力水平总体上显著提高，社会生产能力在很多方面进入世界前列，更加突出的问题是发展不平衡不充分，这已经成为满足人民日益增长的美好生活需要的主要制约因素。”</a:t>
            </a:r>
            <a:endParaRPr lang="en-US" altLang="zh-CN" sz="1600" dirty="0"/>
          </a:p>
          <a:p>
            <a:endParaRPr lang="en-US" altLang="zh-CN" sz="1200" dirty="0"/>
          </a:p>
          <a:p>
            <a:pPr marL="0" indent="0">
              <a:buNone/>
            </a:pPr>
            <a:r>
              <a:rPr lang="en-US" altLang="zh-CN" sz="1400" dirty="0"/>
              <a:t>    ——</a:t>
            </a:r>
            <a:r>
              <a:rPr lang="zh-CN" altLang="en-US" sz="1400" dirty="0"/>
              <a:t>习近平，</a:t>
            </a:r>
            <a:r>
              <a:rPr lang="en-US" altLang="zh-CN" sz="1400" dirty="0"/>
              <a:t>《</a:t>
            </a:r>
            <a:r>
              <a:rPr lang="zh-CN" altLang="en-US" sz="1400" dirty="0"/>
              <a:t>决胜全面建成小康社会 夺取新时代中国特色社会主义伟大胜利</a:t>
            </a:r>
            <a:r>
              <a:rPr lang="en-US" altLang="zh-CN" sz="1400" dirty="0"/>
              <a:t>——</a:t>
            </a:r>
            <a:r>
              <a:rPr lang="zh-CN" altLang="en-US" sz="1400" dirty="0"/>
              <a:t>在中国共产党第十九次全国代表大会上的报告</a:t>
            </a:r>
            <a:r>
              <a:rPr lang="en-US" altLang="zh-CN" sz="1400" dirty="0"/>
              <a:t>》</a:t>
            </a:r>
            <a:r>
              <a:rPr lang="zh-CN" altLang="en-US" sz="1400" dirty="0"/>
              <a:t>，</a:t>
            </a:r>
            <a:r>
              <a:rPr lang="en-US" altLang="zh-CN" sz="1400" dirty="0"/>
              <a:t>2017</a:t>
            </a:r>
            <a:r>
              <a:rPr lang="zh-CN" altLang="en-US" sz="1400" dirty="0"/>
              <a:t>年</a:t>
            </a:r>
            <a:r>
              <a:rPr lang="en-US" altLang="zh-CN" sz="1400" dirty="0"/>
              <a:t>10</a:t>
            </a:r>
            <a:r>
              <a:rPr lang="zh-CN" altLang="en-US" sz="1400" dirty="0"/>
              <a:t>月</a:t>
            </a:r>
          </a:p>
        </p:txBody>
      </p:sp>
      <p:sp>
        <p:nvSpPr>
          <p:cNvPr id="4" name="圆角矩形 3"/>
          <p:cNvSpPr/>
          <p:nvPr/>
        </p:nvSpPr>
        <p:spPr>
          <a:xfrm>
            <a:off x="7020272" y="2852936"/>
            <a:ext cx="1296144" cy="36004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1331640" y="3568602"/>
            <a:ext cx="1584176" cy="36004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3779912" y="2868755"/>
            <a:ext cx="1728192" cy="35070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1763530" y="4009829"/>
            <a:ext cx="1656342" cy="28326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69500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p:txBody>
      </p:sp>
      <p:sp>
        <p:nvSpPr>
          <p:cNvPr id="4" name="圆角矩形 3"/>
          <p:cNvSpPr/>
          <p:nvPr/>
        </p:nvSpPr>
        <p:spPr>
          <a:xfrm>
            <a:off x="1129639" y="2067889"/>
            <a:ext cx="2160240" cy="7200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mj-ea"/>
                <a:ea typeface="+mj-ea"/>
              </a:rPr>
              <a:t>生产力：发展不平衡不充分</a:t>
            </a:r>
            <a:endParaRPr lang="en-US" altLang="zh-CN" sz="2000" dirty="0">
              <a:solidFill>
                <a:schemeClr val="tx1"/>
              </a:solidFill>
              <a:latin typeface="+mj-ea"/>
              <a:ea typeface="+mj-ea"/>
            </a:endParaRPr>
          </a:p>
        </p:txBody>
      </p:sp>
      <p:sp>
        <p:nvSpPr>
          <p:cNvPr id="5" name="圆角矩形 4"/>
          <p:cNvSpPr/>
          <p:nvPr/>
        </p:nvSpPr>
        <p:spPr>
          <a:xfrm>
            <a:off x="1129639" y="4518503"/>
            <a:ext cx="2160240" cy="7200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mj-ea"/>
                <a:ea typeface="+mj-ea"/>
              </a:rPr>
              <a:t>生产关系：美好生活需要</a:t>
            </a:r>
            <a:endParaRPr lang="en-US" altLang="zh-CN" sz="2000" dirty="0">
              <a:solidFill>
                <a:schemeClr val="tx1"/>
              </a:solidFill>
              <a:latin typeface="+mj-ea"/>
              <a:ea typeface="+mj-ea"/>
            </a:endParaRPr>
          </a:p>
        </p:txBody>
      </p:sp>
      <p:sp>
        <p:nvSpPr>
          <p:cNvPr id="6" name="圆角矩形 5"/>
          <p:cNvSpPr/>
          <p:nvPr/>
        </p:nvSpPr>
        <p:spPr>
          <a:xfrm>
            <a:off x="4277813" y="3330724"/>
            <a:ext cx="1872208" cy="7200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mj-ea"/>
                <a:ea typeface="+mj-ea"/>
              </a:rPr>
              <a:t>社会主要矛盾</a:t>
            </a:r>
            <a:endParaRPr lang="en-US" altLang="zh-CN" sz="2000" dirty="0">
              <a:solidFill>
                <a:schemeClr val="tx1"/>
              </a:solidFill>
              <a:latin typeface="+mj-ea"/>
              <a:ea typeface="+mj-ea"/>
            </a:endParaRPr>
          </a:p>
        </p:txBody>
      </p:sp>
      <p:cxnSp>
        <p:nvCxnSpPr>
          <p:cNvPr id="8" name="直接连接符 7"/>
          <p:cNvCxnSpPr>
            <a:stCxn id="4" idx="3"/>
            <a:endCxn id="6" idx="1"/>
          </p:cNvCxnSpPr>
          <p:nvPr/>
        </p:nvCxnSpPr>
        <p:spPr>
          <a:xfrm>
            <a:off x="3289879" y="2427929"/>
            <a:ext cx="987934" cy="1262835"/>
          </a:xfrm>
          <a:prstGeom prst="line">
            <a:avLst/>
          </a:prstGeom>
          <a:ln/>
        </p:spPr>
        <p:style>
          <a:lnRef idx="1">
            <a:schemeClr val="dk1"/>
          </a:lnRef>
          <a:fillRef idx="0">
            <a:schemeClr val="dk1"/>
          </a:fillRef>
          <a:effectRef idx="0">
            <a:schemeClr val="dk1"/>
          </a:effectRef>
          <a:fontRef idx="minor">
            <a:schemeClr val="tx1"/>
          </a:fontRef>
        </p:style>
      </p:cxnSp>
      <p:cxnSp>
        <p:nvCxnSpPr>
          <p:cNvPr id="10" name="直接连接符 9"/>
          <p:cNvCxnSpPr>
            <a:stCxn id="5" idx="3"/>
            <a:endCxn id="6" idx="1"/>
          </p:cNvCxnSpPr>
          <p:nvPr/>
        </p:nvCxnSpPr>
        <p:spPr>
          <a:xfrm flipV="1">
            <a:off x="3289879" y="3690764"/>
            <a:ext cx="987934" cy="1187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圆角矩形 13"/>
          <p:cNvSpPr/>
          <p:nvPr/>
        </p:nvSpPr>
        <p:spPr>
          <a:xfrm>
            <a:off x="1455123" y="2885839"/>
            <a:ext cx="1824765" cy="391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mj-ea"/>
                <a:ea typeface="+mj-ea"/>
              </a:rPr>
              <a:t>经济增长速度</a:t>
            </a:r>
          </a:p>
        </p:txBody>
      </p:sp>
      <p:sp>
        <p:nvSpPr>
          <p:cNvPr id="23" name="圆角矩形 22"/>
          <p:cNvSpPr/>
          <p:nvPr/>
        </p:nvSpPr>
        <p:spPr>
          <a:xfrm>
            <a:off x="6814591" y="3330723"/>
            <a:ext cx="2170584" cy="7200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mj-ea"/>
                <a:ea typeface="+mj-ea"/>
              </a:rPr>
              <a:t>经济发展新阶段：新时代</a:t>
            </a:r>
            <a:endParaRPr lang="en-US" altLang="zh-CN" sz="2000" dirty="0">
              <a:solidFill>
                <a:schemeClr val="tx1"/>
              </a:solidFill>
              <a:latin typeface="+mj-ea"/>
              <a:ea typeface="+mj-ea"/>
            </a:endParaRPr>
          </a:p>
        </p:txBody>
      </p:sp>
      <p:cxnSp>
        <p:nvCxnSpPr>
          <p:cNvPr id="55" name="直接连接符 54"/>
          <p:cNvCxnSpPr>
            <a:stCxn id="4" idx="1"/>
            <a:endCxn id="59" idx="1"/>
          </p:cNvCxnSpPr>
          <p:nvPr/>
        </p:nvCxnSpPr>
        <p:spPr>
          <a:xfrm flipH="1">
            <a:off x="1127562" y="2427929"/>
            <a:ext cx="2077" cy="11593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左大括号 58"/>
          <p:cNvSpPr/>
          <p:nvPr/>
        </p:nvSpPr>
        <p:spPr>
          <a:xfrm>
            <a:off x="1127562" y="2896168"/>
            <a:ext cx="275415" cy="138223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5" name="圆角矩形 64"/>
          <p:cNvSpPr/>
          <p:nvPr/>
        </p:nvSpPr>
        <p:spPr>
          <a:xfrm>
            <a:off x="1448897" y="3435355"/>
            <a:ext cx="1824765" cy="391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mj-ea"/>
                <a:ea typeface="+mj-ea"/>
              </a:rPr>
              <a:t>经济结构</a:t>
            </a:r>
          </a:p>
        </p:txBody>
      </p:sp>
      <p:sp>
        <p:nvSpPr>
          <p:cNvPr id="66" name="圆角矩形 65"/>
          <p:cNvSpPr/>
          <p:nvPr/>
        </p:nvSpPr>
        <p:spPr>
          <a:xfrm>
            <a:off x="1445133" y="3969136"/>
            <a:ext cx="1824765" cy="391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mj-ea"/>
                <a:ea typeface="+mj-ea"/>
              </a:rPr>
              <a:t>经济增长动力</a:t>
            </a:r>
          </a:p>
        </p:txBody>
      </p:sp>
      <p:cxnSp>
        <p:nvCxnSpPr>
          <p:cNvPr id="70" name="直接连接符 69"/>
          <p:cNvCxnSpPr>
            <a:stCxn id="5" idx="1"/>
            <a:endCxn id="71" idx="1"/>
          </p:cNvCxnSpPr>
          <p:nvPr/>
        </p:nvCxnSpPr>
        <p:spPr>
          <a:xfrm>
            <a:off x="1129639" y="4878543"/>
            <a:ext cx="3543" cy="8977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左大括号 70"/>
          <p:cNvSpPr/>
          <p:nvPr/>
        </p:nvSpPr>
        <p:spPr>
          <a:xfrm>
            <a:off x="1133182" y="5412830"/>
            <a:ext cx="269795" cy="726964"/>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5" name="圆角矩形 74"/>
          <p:cNvSpPr/>
          <p:nvPr/>
        </p:nvSpPr>
        <p:spPr>
          <a:xfrm>
            <a:off x="1455123" y="5346541"/>
            <a:ext cx="1824765" cy="391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mj-ea"/>
                <a:ea typeface="+mj-ea"/>
              </a:rPr>
              <a:t>经济结构</a:t>
            </a:r>
          </a:p>
        </p:txBody>
      </p:sp>
      <p:sp>
        <p:nvSpPr>
          <p:cNvPr id="76" name="圆角矩形 75"/>
          <p:cNvSpPr/>
          <p:nvPr/>
        </p:nvSpPr>
        <p:spPr>
          <a:xfrm>
            <a:off x="1455123" y="5892759"/>
            <a:ext cx="1824765" cy="391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mj-ea"/>
                <a:ea typeface="+mj-ea"/>
              </a:rPr>
              <a:t>经济发展方式</a:t>
            </a:r>
          </a:p>
        </p:txBody>
      </p:sp>
      <p:sp>
        <p:nvSpPr>
          <p:cNvPr id="88" name="右箭头 87"/>
          <p:cNvSpPr/>
          <p:nvPr/>
        </p:nvSpPr>
        <p:spPr>
          <a:xfrm>
            <a:off x="6338290" y="3521723"/>
            <a:ext cx="288032" cy="338081"/>
          </a:xfrm>
          <a:prstGeom prst="rightArrow">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右大括号 96"/>
          <p:cNvSpPr/>
          <p:nvPr/>
        </p:nvSpPr>
        <p:spPr>
          <a:xfrm>
            <a:off x="7334593" y="4050803"/>
            <a:ext cx="45719" cy="4571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8" name="圆角矩形 97"/>
          <p:cNvSpPr/>
          <p:nvPr/>
        </p:nvSpPr>
        <p:spPr>
          <a:xfrm>
            <a:off x="39675" y="3235129"/>
            <a:ext cx="1046210" cy="62467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mj-ea"/>
                <a:ea typeface="+mj-ea"/>
              </a:rPr>
              <a:t>新常态</a:t>
            </a:r>
            <a:endParaRPr lang="en-US" altLang="zh-CN" sz="2000" dirty="0">
              <a:solidFill>
                <a:schemeClr val="tx1"/>
              </a:solidFill>
              <a:latin typeface="+mj-ea"/>
              <a:ea typeface="+mj-ea"/>
            </a:endParaRPr>
          </a:p>
        </p:txBody>
      </p:sp>
    </p:spTree>
    <p:extLst>
      <p:ext uri="{BB962C8B-B14F-4D97-AF65-F5344CB8AC3E}">
        <p14:creationId xmlns:p14="http://schemas.microsoft.com/office/powerpoint/2010/main" val="417198107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5"/>
                                        </p:tgtEl>
                                        <p:attrNameLst>
                                          <p:attrName>style.visibility</p:attrName>
                                        </p:attrNameLst>
                                      </p:cBhvr>
                                      <p:to>
                                        <p:strVal val="visible"/>
                                      </p:to>
                                    </p:set>
                                    <p:animEffect transition="in" filter="fade">
                                      <p:cBhvr>
                                        <p:cTn id="20" dur="500"/>
                                        <p:tgtEl>
                                          <p:spTgt spid="6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fade">
                                      <p:cBhvr>
                                        <p:cTn id="25" dur="500"/>
                                        <p:tgtEl>
                                          <p:spTgt spid="6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8"/>
                                        </p:tgtEl>
                                        <p:attrNameLst>
                                          <p:attrName>style.visibility</p:attrName>
                                        </p:attrNameLst>
                                      </p:cBhvr>
                                      <p:to>
                                        <p:strVal val="visible"/>
                                      </p:to>
                                    </p:set>
                                    <p:animEffect transition="in" filter="fade">
                                      <p:cBhvr>
                                        <p:cTn id="30" dur="500"/>
                                        <p:tgtEl>
                                          <p:spTgt spid="9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fade">
                                      <p:cBhvr>
                                        <p:cTn id="40" dur="500"/>
                                        <p:tgtEl>
                                          <p:spTgt spid="7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fade">
                                      <p:cBhvr>
                                        <p:cTn id="43" dur="500"/>
                                        <p:tgtEl>
                                          <p:spTgt spid="7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75"/>
                                        </p:tgtEl>
                                        <p:attrNameLst>
                                          <p:attrName>style.visibility</p:attrName>
                                        </p:attrNameLst>
                                      </p:cBhvr>
                                      <p:to>
                                        <p:strVal val="visible"/>
                                      </p:to>
                                    </p:set>
                                    <p:animEffect transition="in" filter="fade">
                                      <p:cBhvr>
                                        <p:cTn id="48" dur="500"/>
                                        <p:tgtEl>
                                          <p:spTgt spid="7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6"/>
                                        </p:tgtEl>
                                        <p:attrNameLst>
                                          <p:attrName>style.visibility</p:attrName>
                                        </p:attrNameLst>
                                      </p:cBhvr>
                                      <p:to>
                                        <p:strVal val="visible"/>
                                      </p:to>
                                    </p:set>
                                    <p:animEffect transition="in" filter="fade">
                                      <p:cBhvr>
                                        <p:cTn id="53" dur="500"/>
                                        <p:tgtEl>
                                          <p:spTgt spid="7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par>
                                <p:cTn id="59" presetID="10" presetClass="entr" presetSubtype="0" fill="hold" nodeType="with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500"/>
                                        <p:tgtEl>
                                          <p:spTgt spid="10"/>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6"/>
                                        </p:tgtEl>
                                        <p:attrNameLst>
                                          <p:attrName>style.visibility</p:attrName>
                                        </p:attrNameLst>
                                      </p:cBhvr>
                                      <p:to>
                                        <p:strVal val="visible"/>
                                      </p:to>
                                    </p:set>
                                    <p:animEffect transition="in" filter="fade">
                                      <p:cBhvr>
                                        <p:cTn id="66" dur="500"/>
                                        <p:tgtEl>
                                          <p:spTgt spid="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88"/>
                                        </p:tgtEl>
                                        <p:attrNameLst>
                                          <p:attrName>style.visibility</p:attrName>
                                        </p:attrNameLst>
                                      </p:cBhvr>
                                      <p:to>
                                        <p:strVal val="visible"/>
                                      </p:to>
                                    </p:set>
                                    <p:animEffect transition="in" filter="fade">
                                      <p:cBhvr>
                                        <p:cTn id="71" dur="500"/>
                                        <p:tgtEl>
                                          <p:spTgt spid="88"/>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fade">
                                      <p:cBhvr>
                                        <p:cTn id="7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4" grpId="0" animBg="1"/>
      <p:bldP spid="23" grpId="0" animBg="1"/>
      <p:bldP spid="59" grpId="0" animBg="1"/>
      <p:bldP spid="65" grpId="0" animBg="1"/>
      <p:bldP spid="66" grpId="0" animBg="1"/>
      <p:bldP spid="71" grpId="0" animBg="1"/>
      <p:bldP spid="75" grpId="0" animBg="1"/>
      <p:bldP spid="76" grpId="0" animBg="1"/>
      <p:bldP spid="88" grpId="0" animBg="1"/>
      <p:bldP spid="9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PROBLEMSCORE" val="1.0"/>
  <p:tag name="RAINPROBLEMTYPE" val="MultipleChoiceMA"/>
  <p:tag name="RAINPROBLEM" val="MultipleChoiceMA"/>
  <p:tag name="PROBLEMSCORE_HALF" val="0.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 val="ShortAnswer"/>
  <p:tag name="PROBLEMHASREMARK" val="True"/>
  <p:tag name="PROBLEMREMARK" val="这个理论是错误的，不符合现实。所有社会成员都是消费者，但不是所有人都是生产者，只有少部分人是，他们可以根据自己的消费需求决定生产产量，但消费者必须根据自己的收入来决定消费多少。"/>
  <p:tag name="PROBLEMSCORE" val="2.0"/>
  <p:tag name="PROBLEMVOICEALLOWED" val="False"/>
</p:tagLst>
</file>

<file path=ppt/tags/tag18.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1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21.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22.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23.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2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8.xml><?xml version="1.0" encoding="utf-8"?>
<p:tagLst xmlns:a="http://schemas.openxmlformats.org/drawingml/2006/main" xmlns:r="http://schemas.openxmlformats.org/officeDocument/2006/relationships" xmlns:p="http://schemas.openxmlformats.org/presentationml/2006/main">
  <p:tag name="PROBLEMSCORE" val="1.0"/>
</p:tagLst>
</file>

<file path=ppt/tags/tag3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4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Correct"/>
</p:tagLst>
</file>

<file path=ppt/tags/tag4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4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BULLET" val="Correct"/>
  <p:tag name="RAINPROBLEMTYPE" val="MultipleChoiceMA"/>
</p:tagLst>
</file>

<file path=ppt/theme/theme1.xml><?xml version="1.0" encoding="utf-8"?>
<a:theme xmlns:a="http://schemas.openxmlformats.org/drawingml/2006/main" name="清华+大礼堂">
  <a:themeElements>
    <a:clrScheme name="1_cdb2004c003l 1">
      <a:dk1>
        <a:srgbClr val="163794"/>
      </a:dk1>
      <a:lt1>
        <a:srgbClr val="FFFFFF"/>
      </a:lt1>
      <a:dk2>
        <a:srgbClr val="000000"/>
      </a:dk2>
      <a:lt2>
        <a:srgbClr val="C0C0C0"/>
      </a:lt2>
      <a:accent1>
        <a:srgbClr val="009999"/>
      </a:accent1>
      <a:accent2>
        <a:srgbClr val="990000"/>
      </a:accent2>
      <a:accent3>
        <a:srgbClr val="FFFFFF"/>
      </a:accent3>
      <a:accent4>
        <a:srgbClr val="112D7E"/>
      </a:accent4>
      <a:accent5>
        <a:srgbClr val="AACACA"/>
      </a:accent5>
      <a:accent6>
        <a:srgbClr val="8A0000"/>
      </a:accent6>
      <a:hlink>
        <a:srgbClr val="6699FF"/>
      </a:hlink>
      <a:folHlink>
        <a:srgbClr val="969696"/>
      </a:folHlink>
    </a:clrScheme>
    <a:fontScheme name="1_cdb2004c003l">
      <a:majorFont>
        <a:latin typeface="华文中宋"/>
        <a:ea typeface="华文中宋"/>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cdb2004c003l 1">
        <a:dk1>
          <a:srgbClr val="163794"/>
        </a:dk1>
        <a:lt1>
          <a:srgbClr val="FFFFFF"/>
        </a:lt1>
        <a:dk2>
          <a:srgbClr val="000000"/>
        </a:dk2>
        <a:lt2>
          <a:srgbClr val="C0C0C0"/>
        </a:lt2>
        <a:accent1>
          <a:srgbClr val="009999"/>
        </a:accent1>
        <a:accent2>
          <a:srgbClr val="990000"/>
        </a:accent2>
        <a:accent3>
          <a:srgbClr val="FFFFFF"/>
        </a:accent3>
        <a:accent4>
          <a:srgbClr val="112D7E"/>
        </a:accent4>
        <a:accent5>
          <a:srgbClr val="AACACA"/>
        </a:accent5>
        <a:accent6>
          <a:srgbClr val="8A0000"/>
        </a:accent6>
        <a:hlink>
          <a:srgbClr val="6699FF"/>
        </a:hlink>
        <a:folHlink>
          <a:srgbClr val="969696"/>
        </a:folHlink>
      </a:clrScheme>
      <a:clrMap bg1="lt1" tx1="dk1" bg2="lt2" tx2="dk2" accent1="accent1" accent2="accent2" accent3="accent3" accent4="accent4" accent5="accent5" accent6="accent6" hlink="hlink" folHlink="folHlink"/>
    </a:extraClrScheme>
    <a:extraClrScheme>
      <a:clrScheme name="1_cdb2004c003l 2">
        <a:dk1>
          <a:srgbClr val="29698D"/>
        </a:dk1>
        <a:lt1>
          <a:srgbClr val="FFFFFF"/>
        </a:lt1>
        <a:dk2>
          <a:srgbClr val="000000"/>
        </a:dk2>
        <a:lt2>
          <a:srgbClr val="A1BABD"/>
        </a:lt2>
        <a:accent1>
          <a:srgbClr val="FF5050"/>
        </a:accent1>
        <a:accent2>
          <a:srgbClr val="FF9933"/>
        </a:accent2>
        <a:accent3>
          <a:srgbClr val="FFFFFF"/>
        </a:accent3>
        <a:accent4>
          <a:srgbClr val="215978"/>
        </a:accent4>
        <a:accent5>
          <a:srgbClr val="FFB3B3"/>
        </a:accent5>
        <a:accent6>
          <a:srgbClr val="E78A2D"/>
        </a:accent6>
        <a:hlink>
          <a:srgbClr val="00CC99"/>
        </a:hlink>
        <a:folHlink>
          <a:srgbClr val="83A6A7"/>
        </a:folHlink>
      </a:clrScheme>
      <a:clrMap bg1="lt1" tx1="dk1" bg2="lt2" tx2="dk2" accent1="accent1" accent2="accent2" accent3="accent3" accent4="accent4" accent5="accent5" accent6="accent6" hlink="hlink" folHlink="folHlink"/>
    </a:extraClrScheme>
    <a:extraClrScheme>
      <a:clrScheme name="1_cdb2004c003l 3">
        <a:dk1>
          <a:srgbClr val="666699"/>
        </a:dk1>
        <a:lt1>
          <a:srgbClr val="FFFFFF"/>
        </a:lt1>
        <a:dk2>
          <a:srgbClr val="000000"/>
        </a:dk2>
        <a:lt2>
          <a:srgbClr val="C0C0C0"/>
        </a:lt2>
        <a:accent1>
          <a:srgbClr val="72B88E"/>
        </a:accent1>
        <a:accent2>
          <a:srgbClr val="C78DD7"/>
        </a:accent2>
        <a:accent3>
          <a:srgbClr val="FFFFFF"/>
        </a:accent3>
        <a:accent4>
          <a:srgbClr val="565682"/>
        </a:accent4>
        <a:accent5>
          <a:srgbClr val="BCD8C6"/>
        </a:accent5>
        <a:accent6>
          <a:srgbClr val="B47FC3"/>
        </a:accent6>
        <a:hlink>
          <a:srgbClr val="3197BB"/>
        </a:hlink>
        <a:folHlink>
          <a:srgbClr val="878FA5"/>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清华+大礼堂" id="{C734E692-A3E7-4C48-B307-91693CAD8434}" vid="{7129E2F3-04B6-4F19-B9A7-89CE36AB6FDF}"/>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db2004c003l">
  <a:themeElements>
    <a:clrScheme name="灰度">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db2004c003l">
      <a:majorFont>
        <a:latin typeface="华文中宋"/>
        <a:ea typeface="华文中宋"/>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db2004c003l 1">
        <a:dk1>
          <a:srgbClr val="163794"/>
        </a:dk1>
        <a:lt1>
          <a:srgbClr val="FFFFFF"/>
        </a:lt1>
        <a:dk2>
          <a:srgbClr val="000000"/>
        </a:dk2>
        <a:lt2>
          <a:srgbClr val="C0C0C0"/>
        </a:lt2>
        <a:accent1>
          <a:srgbClr val="009999"/>
        </a:accent1>
        <a:accent2>
          <a:srgbClr val="990000"/>
        </a:accent2>
        <a:accent3>
          <a:srgbClr val="FFFFFF"/>
        </a:accent3>
        <a:accent4>
          <a:srgbClr val="112D7E"/>
        </a:accent4>
        <a:accent5>
          <a:srgbClr val="AACACA"/>
        </a:accent5>
        <a:accent6>
          <a:srgbClr val="8A0000"/>
        </a:accent6>
        <a:hlink>
          <a:srgbClr val="6699FF"/>
        </a:hlink>
        <a:folHlink>
          <a:srgbClr val="969696"/>
        </a:folHlink>
      </a:clrScheme>
      <a:clrMap bg1="lt1" tx1="dk1" bg2="lt2" tx2="dk2" accent1="accent1" accent2="accent2" accent3="accent3" accent4="accent4" accent5="accent5" accent6="accent6" hlink="hlink" folHlink="folHlink"/>
    </a:extraClrScheme>
    <a:extraClrScheme>
      <a:clrScheme name="cdb2004c003l 2">
        <a:dk1>
          <a:srgbClr val="29698D"/>
        </a:dk1>
        <a:lt1>
          <a:srgbClr val="FFFFFF"/>
        </a:lt1>
        <a:dk2>
          <a:srgbClr val="000000"/>
        </a:dk2>
        <a:lt2>
          <a:srgbClr val="A1BABD"/>
        </a:lt2>
        <a:accent1>
          <a:srgbClr val="FF5050"/>
        </a:accent1>
        <a:accent2>
          <a:srgbClr val="FF9933"/>
        </a:accent2>
        <a:accent3>
          <a:srgbClr val="FFFFFF"/>
        </a:accent3>
        <a:accent4>
          <a:srgbClr val="215978"/>
        </a:accent4>
        <a:accent5>
          <a:srgbClr val="FFB3B3"/>
        </a:accent5>
        <a:accent6>
          <a:srgbClr val="E78A2D"/>
        </a:accent6>
        <a:hlink>
          <a:srgbClr val="00CC99"/>
        </a:hlink>
        <a:folHlink>
          <a:srgbClr val="83A6A7"/>
        </a:folHlink>
      </a:clrScheme>
      <a:clrMap bg1="lt1" tx1="dk1" bg2="lt2" tx2="dk2" accent1="accent1" accent2="accent2" accent3="accent3" accent4="accent4" accent5="accent5" accent6="accent6" hlink="hlink" folHlink="folHlink"/>
    </a:extraClrScheme>
    <a:extraClrScheme>
      <a:clrScheme name="cdb2004c003l 3">
        <a:dk1>
          <a:srgbClr val="666699"/>
        </a:dk1>
        <a:lt1>
          <a:srgbClr val="FFFFFF"/>
        </a:lt1>
        <a:dk2>
          <a:srgbClr val="000000"/>
        </a:dk2>
        <a:lt2>
          <a:srgbClr val="C0C0C0"/>
        </a:lt2>
        <a:accent1>
          <a:srgbClr val="72B88E"/>
        </a:accent1>
        <a:accent2>
          <a:srgbClr val="C78DD7"/>
        </a:accent2>
        <a:accent3>
          <a:srgbClr val="FFFFFF"/>
        </a:accent3>
        <a:accent4>
          <a:srgbClr val="565682"/>
        </a:accent4>
        <a:accent5>
          <a:srgbClr val="BCD8C6"/>
        </a:accent5>
        <a:accent6>
          <a:srgbClr val="B47FC3"/>
        </a:accent6>
        <a:hlink>
          <a:srgbClr val="3197BB"/>
        </a:hlink>
        <a:folHlink>
          <a:srgbClr val="878FA5"/>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cdb2004c003l">
  <a:themeElements>
    <a:clrScheme name="2_cdb2004c003l 1">
      <a:dk1>
        <a:srgbClr val="163794"/>
      </a:dk1>
      <a:lt1>
        <a:srgbClr val="FFFFFF"/>
      </a:lt1>
      <a:dk2>
        <a:srgbClr val="000000"/>
      </a:dk2>
      <a:lt2>
        <a:srgbClr val="C0C0C0"/>
      </a:lt2>
      <a:accent1>
        <a:srgbClr val="009999"/>
      </a:accent1>
      <a:accent2>
        <a:srgbClr val="990000"/>
      </a:accent2>
      <a:accent3>
        <a:srgbClr val="FFFFFF"/>
      </a:accent3>
      <a:accent4>
        <a:srgbClr val="112D7E"/>
      </a:accent4>
      <a:accent5>
        <a:srgbClr val="AACACA"/>
      </a:accent5>
      <a:accent6>
        <a:srgbClr val="8A0000"/>
      </a:accent6>
      <a:hlink>
        <a:srgbClr val="6699FF"/>
      </a:hlink>
      <a:folHlink>
        <a:srgbClr val="969696"/>
      </a:folHlink>
    </a:clrScheme>
    <a:fontScheme name="2_cdb2004c003l">
      <a:majorFont>
        <a:latin typeface="华文中宋"/>
        <a:ea typeface="华文中宋"/>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cdb2004c003l 1">
        <a:dk1>
          <a:srgbClr val="163794"/>
        </a:dk1>
        <a:lt1>
          <a:srgbClr val="FFFFFF"/>
        </a:lt1>
        <a:dk2>
          <a:srgbClr val="000000"/>
        </a:dk2>
        <a:lt2>
          <a:srgbClr val="C0C0C0"/>
        </a:lt2>
        <a:accent1>
          <a:srgbClr val="009999"/>
        </a:accent1>
        <a:accent2>
          <a:srgbClr val="990000"/>
        </a:accent2>
        <a:accent3>
          <a:srgbClr val="FFFFFF"/>
        </a:accent3>
        <a:accent4>
          <a:srgbClr val="112D7E"/>
        </a:accent4>
        <a:accent5>
          <a:srgbClr val="AACACA"/>
        </a:accent5>
        <a:accent6>
          <a:srgbClr val="8A0000"/>
        </a:accent6>
        <a:hlink>
          <a:srgbClr val="6699FF"/>
        </a:hlink>
        <a:folHlink>
          <a:srgbClr val="969696"/>
        </a:folHlink>
      </a:clrScheme>
      <a:clrMap bg1="lt1" tx1="dk1" bg2="lt2" tx2="dk2" accent1="accent1" accent2="accent2" accent3="accent3" accent4="accent4" accent5="accent5" accent6="accent6" hlink="hlink" folHlink="folHlink"/>
    </a:extraClrScheme>
    <a:extraClrScheme>
      <a:clrScheme name="2_cdb2004c003l 2">
        <a:dk1>
          <a:srgbClr val="29698D"/>
        </a:dk1>
        <a:lt1>
          <a:srgbClr val="FFFFFF"/>
        </a:lt1>
        <a:dk2>
          <a:srgbClr val="000000"/>
        </a:dk2>
        <a:lt2>
          <a:srgbClr val="A1BABD"/>
        </a:lt2>
        <a:accent1>
          <a:srgbClr val="FF5050"/>
        </a:accent1>
        <a:accent2>
          <a:srgbClr val="FF9933"/>
        </a:accent2>
        <a:accent3>
          <a:srgbClr val="FFFFFF"/>
        </a:accent3>
        <a:accent4>
          <a:srgbClr val="215978"/>
        </a:accent4>
        <a:accent5>
          <a:srgbClr val="FFB3B3"/>
        </a:accent5>
        <a:accent6>
          <a:srgbClr val="E78A2D"/>
        </a:accent6>
        <a:hlink>
          <a:srgbClr val="00CC99"/>
        </a:hlink>
        <a:folHlink>
          <a:srgbClr val="83A6A7"/>
        </a:folHlink>
      </a:clrScheme>
      <a:clrMap bg1="lt1" tx1="dk1" bg2="lt2" tx2="dk2" accent1="accent1" accent2="accent2" accent3="accent3" accent4="accent4" accent5="accent5" accent6="accent6" hlink="hlink" folHlink="folHlink"/>
    </a:extraClrScheme>
    <a:extraClrScheme>
      <a:clrScheme name="2_cdb2004c003l 3">
        <a:dk1>
          <a:srgbClr val="666699"/>
        </a:dk1>
        <a:lt1>
          <a:srgbClr val="FFFFFF"/>
        </a:lt1>
        <a:dk2>
          <a:srgbClr val="000000"/>
        </a:dk2>
        <a:lt2>
          <a:srgbClr val="C0C0C0"/>
        </a:lt2>
        <a:accent1>
          <a:srgbClr val="72B88E"/>
        </a:accent1>
        <a:accent2>
          <a:srgbClr val="C78DD7"/>
        </a:accent2>
        <a:accent3>
          <a:srgbClr val="FFFFFF"/>
        </a:accent3>
        <a:accent4>
          <a:srgbClr val="565682"/>
        </a:accent4>
        <a:accent5>
          <a:srgbClr val="BCD8C6"/>
        </a:accent5>
        <a:accent6>
          <a:srgbClr val="B47FC3"/>
        </a:accent6>
        <a:hlink>
          <a:srgbClr val="3197BB"/>
        </a:hlink>
        <a:folHlink>
          <a:srgbClr val="878FA5"/>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cdb2004c003l">
  <a:themeElements>
    <a:clrScheme name="3_cdb2004c003l 1">
      <a:dk1>
        <a:srgbClr val="163794"/>
      </a:dk1>
      <a:lt1>
        <a:srgbClr val="FFFFFF"/>
      </a:lt1>
      <a:dk2>
        <a:srgbClr val="000000"/>
      </a:dk2>
      <a:lt2>
        <a:srgbClr val="C0C0C0"/>
      </a:lt2>
      <a:accent1>
        <a:srgbClr val="009999"/>
      </a:accent1>
      <a:accent2>
        <a:srgbClr val="990000"/>
      </a:accent2>
      <a:accent3>
        <a:srgbClr val="FFFFFF"/>
      </a:accent3>
      <a:accent4>
        <a:srgbClr val="112D7E"/>
      </a:accent4>
      <a:accent5>
        <a:srgbClr val="AACACA"/>
      </a:accent5>
      <a:accent6>
        <a:srgbClr val="8A0000"/>
      </a:accent6>
      <a:hlink>
        <a:srgbClr val="6699FF"/>
      </a:hlink>
      <a:folHlink>
        <a:srgbClr val="969696"/>
      </a:folHlink>
    </a:clrScheme>
    <a:fontScheme name="3_cdb2004c003l">
      <a:majorFont>
        <a:latin typeface="华文中宋"/>
        <a:ea typeface="华文中宋"/>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cdb2004c003l 1">
        <a:dk1>
          <a:srgbClr val="163794"/>
        </a:dk1>
        <a:lt1>
          <a:srgbClr val="FFFFFF"/>
        </a:lt1>
        <a:dk2>
          <a:srgbClr val="000000"/>
        </a:dk2>
        <a:lt2>
          <a:srgbClr val="C0C0C0"/>
        </a:lt2>
        <a:accent1>
          <a:srgbClr val="009999"/>
        </a:accent1>
        <a:accent2>
          <a:srgbClr val="990000"/>
        </a:accent2>
        <a:accent3>
          <a:srgbClr val="FFFFFF"/>
        </a:accent3>
        <a:accent4>
          <a:srgbClr val="112D7E"/>
        </a:accent4>
        <a:accent5>
          <a:srgbClr val="AACACA"/>
        </a:accent5>
        <a:accent6>
          <a:srgbClr val="8A0000"/>
        </a:accent6>
        <a:hlink>
          <a:srgbClr val="6699FF"/>
        </a:hlink>
        <a:folHlink>
          <a:srgbClr val="969696"/>
        </a:folHlink>
      </a:clrScheme>
      <a:clrMap bg1="lt1" tx1="dk1" bg2="lt2" tx2="dk2" accent1="accent1" accent2="accent2" accent3="accent3" accent4="accent4" accent5="accent5" accent6="accent6" hlink="hlink" folHlink="folHlink"/>
    </a:extraClrScheme>
    <a:extraClrScheme>
      <a:clrScheme name="3_cdb2004c003l 2">
        <a:dk1>
          <a:srgbClr val="29698D"/>
        </a:dk1>
        <a:lt1>
          <a:srgbClr val="FFFFFF"/>
        </a:lt1>
        <a:dk2>
          <a:srgbClr val="000000"/>
        </a:dk2>
        <a:lt2>
          <a:srgbClr val="A1BABD"/>
        </a:lt2>
        <a:accent1>
          <a:srgbClr val="FF5050"/>
        </a:accent1>
        <a:accent2>
          <a:srgbClr val="FF9933"/>
        </a:accent2>
        <a:accent3>
          <a:srgbClr val="FFFFFF"/>
        </a:accent3>
        <a:accent4>
          <a:srgbClr val="215978"/>
        </a:accent4>
        <a:accent5>
          <a:srgbClr val="FFB3B3"/>
        </a:accent5>
        <a:accent6>
          <a:srgbClr val="E78A2D"/>
        </a:accent6>
        <a:hlink>
          <a:srgbClr val="00CC99"/>
        </a:hlink>
        <a:folHlink>
          <a:srgbClr val="83A6A7"/>
        </a:folHlink>
      </a:clrScheme>
      <a:clrMap bg1="lt1" tx1="dk1" bg2="lt2" tx2="dk2" accent1="accent1" accent2="accent2" accent3="accent3" accent4="accent4" accent5="accent5" accent6="accent6" hlink="hlink" folHlink="folHlink"/>
    </a:extraClrScheme>
    <a:extraClrScheme>
      <a:clrScheme name="3_cdb2004c003l 3">
        <a:dk1>
          <a:srgbClr val="666699"/>
        </a:dk1>
        <a:lt1>
          <a:srgbClr val="FFFFFF"/>
        </a:lt1>
        <a:dk2>
          <a:srgbClr val="000000"/>
        </a:dk2>
        <a:lt2>
          <a:srgbClr val="C0C0C0"/>
        </a:lt2>
        <a:accent1>
          <a:srgbClr val="72B88E"/>
        </a:accent1>
        <a:accent2>
          <a:srgbClr val="C78DD7"/>
        </a:accent2>
        <a:accent3>
          <a:srgbClr val="FFFFFF"/>
        </a:accent3>
        <a:accent4>
          <a:srgbClr val="565682"/>
        </a:accent4>
        <a:accent5>
          <a:srgbClr val="BCD8C6"/>
        </a:accent5>
        <a:accent6>
          <a:srgbClr val="B47FC3"/>
        </a:accent6>
        <a:hlink>
          <a:srgbClr val="3197BB"/>
        </a:hlink>
        <a:folHlink>
          <a:srgbClr val="878FA5"/>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4_cdb2004c003l">
  <a:themeElements>
    <a:clrScheme name="4_cdb2004c003l 1">
      <a:dk1>
        <a:srgbClr val="163794"/>
      </a:dk1>
      <a:lt1>
        <a:srgbClr val="FFFFFF"/>
      </a:lt1>
      <a:dk2>
        <a:srgbClr val="000000"/>
      </a:dk2>
      <a:lt2>
        <a:srgbClr val="C0C0C0"/>
      </a:lt2>
      <a:accent1>
        <a:srgbClr val="009999"/>
      </a:accent1>
      <a:accent2>
        <a:srgbClr val="990000"/>
      </a:accent2>
      <a:accent3>
        <a:srgbClr val="FFFFFF"/>
      </a:accent3>
      <a:accent4>
        <a:srgbClr val="112D7E"/>
      </a:accent4>
      <a:accent5>
        <a:srgbClr val="AACACA"/>
      </a:accent5>
      <a:accent6>
        <a:srgbClr val="8A0000"/>
      </a:accent6>
      <a:hlink>
        <a:srgbClr val="6699FF"/>
      </a:hlink>
      <a:folHlink>
        <a:srgbClr val="969696"/>
      </a:folHlink>
    </a:clrScheme>
    <a:fontScheme name="4_cdb2004c003l">
      <a:majorFont>
        <a:latin typeface="华文中宋"/>
        <a:ea typeface="华文中宋"/>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4_cdb2004c003l 1">
        <a:dk1>
          <a:srgbClr val="163794"/>
        </a:dk1>
        <a:lt1>
          <a:srgbClr val="FFFFFF"/>
        </a:lt1>
        <a:dk2>
          <a:srgbClr val="000000"/>
        </a:dk2>
        <a:lt2>
          <a:srgbClr val="C0C0C0"/>
        </a:lt2>
        <a:accent1>
          <a:srgbClr val="009999"/>
        </a:accent1>
        <a:accent2>
          <a:srgbClr val="990000"/>
        </a:accent2>
        <a:accent3>
          <a:srgbClr val="FFFFFF"/>
        </a:accent3>
        <a:accent4>
          <a:srgbClr val="112D7E"/>
        </a:accent4>
        <a:accent5>
          <a:srgbClr val="AACACA"/>
        </a:accent5>
        <a:accent6>
          <a:srgbClr val="8A0000"/>
        </a:accent6>
        <a:hlink>
          <a:srgbClr val="6699FF"/>
        </a:hlink>
        <a:folHlink>
          <a:srgbClr val="969696"/>
        </a:folHlink>
      </a:clrScheme>
      <a:clrMap bg1="lt1" tx1="dk1" bg2="lt2" tx2="dk2" accent1="accent1" accent2="accent2" accent3="accent3" accent4="accent4" accent5="accent5" accent6="accent6" hlink="hlink" folHlink="folHlink"/>
    </a:extraClrScheme>
    <a:extraClrScheme>
      <a:clrScheme name="4_cdb2004c003l 2">
        <a:dk1>
          <a:srgbClr val="29698D"/>
        </a:dk1>
        <a:lt1>
          <a:srgbClr val="FFFFFF"/>
        </a:lt1>
        <a:dk2>
          <a:srgbClr val="000000"/>
        </a:dk2>
        <a:lt2>
          <a:srgbClr val="A1BABD"/>
        </a:lt2>
        <a:accent1>
          <a:srgbClr val="FF5050"/>
        </a:accent1>
        <a:accent2>
          <a:srgbClr val="FF9933"/>
        </a:accent2>
        <a:accent3>
          <a:srgbClr val="FFFFFF"/>
        </a:accent3>
        <a:accent4>
          <a:srgbClr val="215978"/>
        </a:accent4>
        <a:accent5>
          <a:srgbClr val="FFB3B3"/>
        </a:accent5>
        <a:accent6>
          <a:srgbClr val="E78A2D"/>
        </a:accent6>
        <a:hlink>
          <a:srgbClr val="00CC99"/>
        </a:hlink>
        <a:folHlink>
          <a:srgbClr val="83A6A7"/>
        </a:folHlink>
      </a:clrScheme>
      <a:clrMap bg1="lt1" tx1="dk1" bg2="lt2" tx2="dk2" accent1="accent1" accent2="accent2" accent3="accent3" accent4="accent4" accent5="accent5" accent6="accent6" hlink="hlink" folHlink="folHlink"/>
    </a:extraClrScheme>
    <a:extraClrScheme>
      <a:clrScheme name="4_cdb2004c003l 3">
        <a:dk1>
          <a:srgbClr val="666699"/>
        </a:dk1>
        <a:lt1>
          <a:srgbClr val="FFFFFF"/>
        </a:lt1>
        <a:dk2>
          <a:srgbClr val="000000"/>
        </a:dk2>
        <a:lt2>
          <a:srgbClr val="C0C0C0"/>
        </a:lt2>
        <a:accent1>
          <a:srgbClr val="72B88E"/>
        </a:accent1>
        <a:accent2>
          <a:srgbClr val="C78DD7"/>
        </a:accent2>
        <a:accent3>
          <a:srgbClr val="FFFFFF"/>
        </a:accent3>
        <a:accent4>
          <a:srgbClr val="565682"/>
        </a:accent4>
        <a:accent5>
          <a:srgbClr val="BCD8C6"/>
        </a:accent5>
        <a:accent6>
          <a:srgbClr val="B47FC3"/>
        </a:accent6>
        <a:hlink>
          <a:srgbClr val="3197BB"/>
        </a:hlink>
        <a:folHlink>
          <a:srgbClr val="878FA5"/>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_cdb2004c003l">
  <a:themeElements>
    <a:clrScheme name="5_cdb2004c003l 1">
      <a:dk1>
        <a:srgbClr val="163794"/>
      </a:dk1>
      <a:lt1>
        <a:srgbClr val="FFFFFF"/>
      </a:lt1>
      <a:dk2>
        <a:srgbClr val="000000"/>
      </a:dk2>
      <a:lt2>
        <a:srgbClr val="C0C0C0"/>
      </a:lt2>
      <a:accent1>
        <a:srgbClr val="009999"/>
      </a:accent1>
      <a:accent2>
        <a:srgbClr val="990000"/>
      </a:accent2>
      <a:accent3>
        <a:srgbClr val="FFFFFF"/>
      </a:accent3>
      <a:accent4>
        <a:srgbClr val="112D7E"/>
      </a:accent4>
      <a:accent5>
        <a:srgbClr val="AACACA"/>
      </a:accent5>
      <a:accent6>
        <a:srgbClr val="8A0000"/>
      </a:accent6>
      <a:hlink>
        <a:srgbClr val="6699FF"/>
      </a:hlink>
      <a:folHlink>
        <a:srgbClr val="969696"/>
      </a:folHlink>
    </a:clrScheme>
    <a:fontScheme name="5_cdb2004c003l">
      <a:majorFont>
        <a:latin typeface="华文中宋"/>
        <a:ea typeface="华文中宋"/>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5_cdb2004c003l 1">
        <a:dk1>
          <a:srgbClr val="163794"/>
        </a:dk1>
        <a:lt1>
          <a:srgbClr val="FFFFFF"/>
        </a:lt1>
        <a:dk2>
          <a:srgbClr val="000000"/>
        </a:dk2>
        <a:lt2>
          <a:srgbClr val="C0C0C0"/>
        </a:lt2>
        <a:accent1>
          <a:srgbClr val="009999"/>
        </a:accent1>
        <a:accent2>
          <a:srgbClr val="990000"/>
        </a:accent2>
        <a:accent3>
          <a:srgbClr val="FFFFFF"/>
        </a:accent3>
        <a:accent4>
          <a:srgbClr val="112D7E"/>
        </a:accent4>
        <a:accent5>
          <a:srgbClr val="AACACA"/>
        </a:accent5>
        <a:accent6>
          <a:srgbClr val="8A0000"/>
        </a:accent6>
        <a:hlink>
          <a:srgbClr val="6699FF"/>
        </a:hlink>
        <a:folHlink>
          <a:srgbClr val="969696"/>
        </a:folHlink>
      </a:clrScheme>
      <a:clrMap bg1="lt1" tx1="dk1" bg2="lt2" tx2="dk2" accent1="accent1" accent2="accent2" accent3="accent3" accent4="accent4" accent5="accent5" accent6="accent6" hlink="hlink" folHlink="folHlink"/>
    </a:extraClrScheme>
    <a:extraClrScheme>
      <a:clrScheme name="5_cdb2004c003l 2">
        <a:dk1>
          <a:srgbClr val="29698D"/>
        </a:dk1>
        <a:lt1>
          <a:srgbClr val="FFFFFF"/>
        </a:lt1>
        <a:dk2>
          <a:srgbClr val="000000"/>
        </a:dk2>
        <a:lt2>
          <a:srgbClr val="A1BABD"/>
        </a:lt2>
        <a:accent1>
          <a:srgbClr val="FF5050"/>
        </a:accent1>
        <a:accent2>
          <a:srgbClr val="FF9933"/>
        </a:accent2>
        <a:accent3>
          <a:srgbClr val="FFFFFF"/>
        </a:accent3>
        <a:accent4>
          <a:srgbClr val="215978"/>
        </a:accent4>
        <a:accent5>
          <a:srgbClr val="FFB3B3"/>
        </a:accent5>
        <a:accent6>
          <a:srgbClr val="E78A2D"/>
        </a:accent6>
        <a:hlink>
          <a:srgbClr val="00CC99"/>
        </a:hlink>
        <a:folHlink>
          <a:srgbClr val="83A6A7"/>
        </a:folHlink>
      </a:clrScheme>
      <a:clrMap bg1="lt1" tx1="dk1" bg2="lt2" tx2="dk2" accent1="accent1" accent2="accent2" accent3="accent3" accent4="accent4" accent5="accent5" accent6="accent6" hlink="hlink" folHlink="folHlink"/>
    </a:extraClrScheme>
    <a:extraClrScheme>
      <a:clrScheme name="5_cdb2004c003l 3">
        <a:dk1>
          <a:srgbClr val="666699"/>
        </a:dk1>
        <a:lt1>
          <a:srgbClr val="FFFFFF"/>
        </a:lt1>
        <a:dk2>
          <a:srgbClr val="000000"/>
        </a:dk2>
        <a:lt2>
          <a:srgbClr val="C0C0C0"/>
        </a:lt2>
        <a:accent1>
          <a:srgbClr val="72B88E"/>
        </a:accent1>
        <a:accent2>
          <a:srgbClr val="C78DD7"/>
        </a:accent2>
        <a:accent3>
          <a:srgbClr val="FFFFFF"/>
        </a:accent3>
        <a:accent4>
          <a:srgbClr val="565682"/>
        </a:accent4>
        <a:accent5>
          <a:srgbClr val="BCD8C6"/>
        </a:accent5>
        <a:accent6>
          <a:srgbClr val="B47FC3"/>
        </a:accent6>
        <a:hlink>
          <a:srgbClr val="3197BB"/>
        </a:hlink>
        <a:folHlink>
          <a:srgbClr val="878FA5"/>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6_cdb2004c003l">
  <a:themeElements>
    <a:clrScheme name="6_cdb2004c003l 1">
      <a:dk1>
        <a:srgbClr val="163794"/>
      </a:dk1>
      <a:lt1>
        <a:srgbClr val="FFFFFF"/>
      </a:lt1>
      <a:dk2>
        <a:srgbClr val="000000"/>
      </a:dk2>
      <a:lt2>
        <a:srgbClr val="C0C0C0"/>
      </a:lt2>
      <a:accent1>
        <a:srgbClr val="009999"/>
      </a:accent1>
      <a:accent2>
        <a:srgbClr val="990000"/>
      </a:accent2>
      <a:accent3>
        <a:srgbClr val="FFFFFF"/>
      </a:accent3>
      <a:accent4>
        <a:srgbClr val="112D7E"/>
      </a:accent4>
      <a:accent5>
        <a:srgbClr val="AACACA"/>
      </a:accent5>
      <a:accent6>
        <a:srgbClr val="8A0000"/>
      </a:accent6>
      <a:hlink>
        <a:srgbClr val="6699FF"/>
      </a:hlink>
      <a:folHlink>
        <a:srgbClr val="969696"/>
      </a:folHlink>
    </a:clrScheme>
    <a:fontScheme name="6_cdb2004c003l">
      <a:majorFont>
        <a:latin typeface="华文中宋"/>
        <a:ea typeface="华文中宋"/>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6_cdb2004c003l 1">
        <a:dk1>
          <a:srgbClr val="163794"/>
        </a:dk1>
        <a:lt1>
          <a:srgbClr val="FFFFFF"/>
        </a:lt1>
        <a:dk2>
          <a:srgbClr val="000000"/>
        </a:dk2>
        <a:lt2>
          <a:srgbClr val="C0C0C0"/>
        </a:lt2>
        <a:accent1>
          <a:srgbClr val="009999"/>
        </a:accent1>
        <a:accent2>
          <a:srgbClr val="990000"/>
        </a:accent2>
        <a:accent3>
          <a:srgbClr val="FFFFFF"/>
        </a:accent3>
        <a:accent4>
          <a:srgbClr val="112D7E"/>
        </a:accent4>
        <a:accent5>
          <a:srgbClr val="AACACA"/>
        </a:accent5>
        <a:accent6>
          <a:srgbClr val="8A0000"/>
        </a:accent6>
        <a:hlink>
          <a:srgbClr val="6699FF"/>
        </a:hlink>
        <a:folHlink>
          <a:srgbClr val="969696"/>
        </a:folHlink>
      </a:clrScheme>
      <a:clrMap bg1="lt1" tx1="dk1" bg2="lt2" tx2="dk2" accent1="accent1" accent2="accent2" accent3="accent3" accent4="accent4" accent5="accent5" accent6="accent6" hlink="hlink" folHlink="folHlink"/>
    </a:extraClrScheme>
    <a:extraClrScheme>
      <a:clrScheme name="6_cdb2004c003l 2">
        <a:dk1>
          <a:srgbClr val="29698D"/>
        </a:dk1>
        <a:lt1>
          <a:srgbClr val="FFFFFF"/>
        </a:lt1>
        <a:dk2>
          <a:srgbClr val="000000"/>
        </a:dk2>
        <a:lt2>
          <a:srgbClr val="A1BABD"/>
        </a:lt2>
        <a:accent1>
          <a:srgbClr val="FF5050"/>
        </a:accent1>
        <a:accent2>
          <a:srgbClr val="FF9933"/>
        </a:accent2>
        <a:accent3>
          <a:srgbClr val="FFFFFF"/>
        </a:accent3>
        <a:accent4>
          <a:srgbClr val="215978"/>
        </a:accent4>
        <a:accent5>
          <a:srgbClr val="FFB3B3"/>
        </a:accent5>
        <a:accent6>
          <a:srgbClr val="E78A2D"/>
        </a:accent6>
        <a:hlink>
          <a:srgbClr val="00CC99"/>
        </a:hlink>
        <a:folHlink>
          <a:srgbClr val="83A6A7"/>
        </a:folHlink>
      </a:clrScheme>
      <a:clrMap bg1="lt1" tx1="dk1" bg2="lt2" tx2="dk2" accent1="accent1" accent2="accent2" accent3="accent3" accent4="accent4" accent5="accent5" accent6="accent6" hlink="hlink" folHlink="folHlink"/>
    </a:extraClrScheme>
    <a:extraClrScheme>
      <a:clrScheme name="6_cdb2004c003l 3">
        <a:dk1>
          <a:srgbClr val="666699"/>
        </a:dk1>
        <a:lt1>
          <a:srgbClr val="FFFFFF"/>
        </a:lt1>
        <a:dk2>
          <a:srgbClr val="000000"/>
        </a:dk2>
        <a:lt2>
          <a:srgbClr val="C0C0C0"/>
        </a:lt2>
        <a:accent1>
          <a:srgbClr val="72B88E"/>
        </a:accent1>
        <a:accent2>
          <a:srgbClr val="C78DD7"/>
        </a:accent2>
        <a:accent3>
          <a:srgbClr val="FFFFFF"/>
        </a:accent3>
        <a:accent4>
          <a:srgbClr val="565682"/>
        </a:accent4>
        <a:accent5>
          <a:srgbClr val="BCD8C6"/>
        </a:accent5>
        <a:accent6>
          <a:srgbClr val="B47FC3"/>
        </a:accent6>
        <a:hlink>
          <a:srgbClr val="3197BB"/>
        </a:hlink>
        <a:folHlink>
          <a:srgbClr val="878FA5"/>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7_cdb2004c003l">
  <a:themeElements>
    <a:clrScheme name="7_cdb2004c003l 1">
      <a:dk1>
        <a:srgbClr val="163794"/>
      </a:dk1>
      <a:lt1>
        <a:srgbClr val="FFFFFF"/>
      </a:lt1>
      <a:dk2>
        <a:srgbClr val="000000"/>
      </a:dk2>
      <a:lt2>
        <a:srgbClr val="C0C0C0"/>
      </a:lt2>
      <a:accent1>
        <a:srgbClr val="009999"/>
      </a:accent1>
      <a:accent2>
        <a:srgbClr val="990000"/>
      </a:accent2>
      <a:accent3>
        <a:srgbClr val="FFFFFF"/>
      </a:accent3>
      <a:accent4>
        <a:srgbClr val="112D7E"/>
      </a:accent4>
      <a:accent5>
        <a:srgbClr val="AACACA"/>
      </a:accent5>
      <a:accent6>
        <a:srgbClr val="8A0000"/>
      </a:accent6>
      <a:hlink>
        <a:srgbClr val="6699FF"/>
      </a:hlink>
      <a:folHlink>
        <a:srgbClr val="969696"/>
      </a:folHlink>
    </a:clrScheme>
    <a:fontScheme name="7_cdb2004c003l">
      <a:majorFont>
        <a:latin typeface="华文中宋"/>
        <a:ea typeface="华文中宋"/>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7_cdb2004c003l 1">
        <a:dk1>
          <a:srgbClr val="163794"/>
        </a:dk1>
        <a:lt1>
          <a:srgbClr val="FFFFFF"/>
        </a:lt1>
        <a:dk2>
          <a:srgbClr val="000000"/>
        </a:dk2>
        <a:lt2>
          <a:srgbClr val="C0C0C0"/>
        </a:lt2>
        <a:accent1>
          <a:srgbClr val="009999"/>
        </a:accent1>
        <a:accent2>
          <a:srgbClr val="990000"/>
        </a:accent2>
        <a:accent3>
          <a:srgbClr val="FFFFFF"/>
        </a:accent3>
        <a:accent4>
          <a:srgbClr val="112D7E"/>
        </a:accent4>
        <a:accent5>
          <a:srgbClr val="AACACA"/>
        </a:accent5>
        <a:accent6>
          <a:srgbClr val="8A0000"/>
        </a:accent6>
        <a:hlink>
          <a:srgbClr val="6699FF"/>
        </a:hlink>
        <a:folHlink>
          <a:srgbClr val="969696"/>
        </a:folHlink>
      </a:clrScheme>
      <a:clrMap bg1="lt1" tx1="dk1" bg2="lt2" tx2="dk2" accent1="accent1" accent2="accent2" accent3="accent3" accent4="accent4" accent5="accent5" accent6="accent6" hlink="hlink" folHlink="folHlink"/>
    </a:extraClrScheme>
    <a:extraClrScheme>
      <a:clrScheme name="7_cdb2004c003l 2">
        <a:dk1>
          <a:srgbClr val="29698D"/>
        </a:dk1>
        <a:lt1>
          <a:srgbClr val="FFFFFF"/>
        </a:lt1>
        <a:dk2>
          <a:srgbClr val="000000"/>
        </a:dk2>
        <a:lt2>
          <a:srgbClr val="A1BABD"/>
        </a:lt2>
        <a:accent1>
          <a:srgbClr val="FF5050"/>
        </a:accent1>
        <a:accent2>
          <a:srgbClr val="FF9933"/>
        </a:accent2>
        <a:accent3>
          <a:srgbClr val="FFFFFF"/>
        </a:accent3>
        <a:accent4>
          <a:srgbClr val="215978"/>
        </a:accent4>
        <a:accent5>
          <a:srgbClr val="FFB3B3"/>
        </a:accent5>
        <a:accent6>
          <a:srgbClr val="E78A2D"/>
        </a:accent6>
        <a:hlink>
          <a:srgbClr val="00CC99"/>
        </a:hlink>
        <a:folHlink>
          <a:srgbClr val="83A6A7"/>
        </a:folHlink>
      </a:clrScheme>
      <a:clrMap bg1="lt1" tx1="dk1" bg2="lt2" tx2="dk2" accent1="accent1" accent2="accent2" accent3="accent3" accent4="accent4" accent5="accent5" accent6="accent6" hlink="hlink" folHlink="folHlink"/>
    </a:extraClrScheme>
    <a:extraClrScheme>
      <a:clrScheme name="7_cdb2004c003l 3">
        <a:dk1>
          <a:srgbClr val="666699"/>
        </a:dk1>
        <a:lt1>
          <a:srgbClr val="FFFFFF"/>
        </a:lt1>
        <a:dk2>
          <a:srgbClr val="000000"/>
        </a:dk2>
        <a:lt2>
          <a:srgbClr val="C0C0C0"/>
        </a:lt2>
        <a:accent1>
          <a:srgbClr val="72B88E"/>
        </a:accent1>
        <a:accent2>
          <a:srgbClr val="C78DD7"/>
        </a:accent2>
        <a:accent3>
          <a:srgbClr val="FFFFFF"/>
        </a:accent3>
        <a:accent4>
          <a:srgbClr val="565682"/>
        </a:accent4>
        <a:accent5>
          <a:srgbClr val="BCD8C6"/>
        </a:accent5>
        <a:accent6>
          <a:srgbClr val="B47FC3"/>
        </a:accent6>
        <a:hlink>
          <a:srgbClr val="3197BB"/>
        </a:hlink>
        <a:folHlink>
          <a:srgbClr val="878FA5"/>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清华大学-学术-清华紫</Template>
  <TotalTime>8580</TotalTime>
  <Words>2998</Words>
  <Application>Microsoft Office PowerPoint</Application>
  <PresentationFormat>全屏显示(4:3)</PresentationFormat>
  <Paragraphs>506</Paragraphs>
  <Slides>65</Slides>
  <Notes>7</Notes>
  <HiddenSlides>1</HiddenSlides>
  <MMClips>0</MMClips>
  <ScaleCrop>false</ScaleCrop>
  <HeadingPairs>
    <vt:vector size="6" baseType="variant">
      <vt:variant>
        <vt:lpstr>已用的字体</vt:lpstr>
      </vt:variant>
      <vt:variant>
        <vt:i4>12</vt:i4>
      </vt:variant>
      <vt:variant>
        <vt:lpstr>主题</vt:lpstr>
      </vt:variant>
      <vt:variant>
        <vt:i4>9</vt:i4>
      </vt:variant>
      <vt:variant>
        <vt:lpstr>幻灯片标题</vt:lpstr>
      </vt:variant>
      <vt:variant>
        <vt:i4>65</vt:i4>
      </vt:variant>
    </vt:vector>
  </HeadingPairs>
  <TitlesOfParts>
    <vt:vector size="86" baseType="lpstr">
      <vt:lpstr>Microsoft Yahei</vt:lpstr>
      <vt:lpstr>华文楷体</vt:lpstr>
      <vt:lpstr>华文中宋</vt:lpstr>
      <vt:lpstr>楷体</vt:lpstr>
      <vt:lpstr>宋体</vt:lpstr>
      <vt:lpstr>微软雅黑</vt:lpstr>
      <vt:lpstr>Arial</vt:lpstr>
      <vt:lpstr>Calibri</vt:lpstr>
      <vt:lpstr>Comic Sans MS</vt:lpstr>
      <vt:lpstr>Kalinga</vt:lpstr>
      <vt:lpstr>Times New Roman</vt:lpstr>
      <vt:lpstr>Wingdings</vt:lpstr>
      <vt:lpstr>清华+大礼堂</vt:lpstr>
      <vt:lpstr>自定义设计方案</vt:lpstr>
      <vt:lpstr>cdb2004c003l</vt:lpstr>
      <vt:lpstr>2_cdb2004c003l</vt:lpstr>
      <vt:lpstr>3_cdb2004c003l</vt:lpstr>
      <vt:lpstr>4_cdb2004c003l</vt:lpstr>
      <vt:lpstr>5_cdb2004c003l</vt:lpstr>
      <vt:lpstr>6_cdb2004c003l</vt:lpstr>
      <vt:lpstr>7_cdb2004c003l</vt:lpstr>
      <vt:lpstr>十八大以来中国经济形势与经济政策分析</vt:lpstr>
      <vt:lpstr>主要内容</vt:lpstr>
      <vt:lpstr>基本面</vt:lpstr>
      <vt:lpstr>PowerPoint 演示文稿</vt:lpstr>
      <vt:lpstr>PowerPoint 演示文稿</vt:lpstr>
      <vt:lpstr>PowerPoint 演示文稿</vt:lpstr>
      <vt:lpstr>PowerPoint 演示文稿</vt:lpstr>
      <vt:lpstr>PowerPoint 演示文稿</vt:lpstr>
      <vt:lpstr>PowerPoint 演示文稿</vt:lpstr>
      <vt:lpstr>主要内容</vt:lpstr>
      <vt:lpstr>PowerPoint 演示文稿</vt:lpstr>
      <vt:lpstr>二、存在的问题</vt:lpstr>
      <vt:lpstr>二、存在的问题</vt:lpstr>
      <vt:lpstr>二、存在的问题</vt:lpstr>
      <vt:lpstr>二、存在的问题</vt:lpstr>
      <vt:lpstr>二、存在的问题</vt:lpstr>
      <vt:lpstr>PowerPoint 演示文稿</vt:lpstr>
      <vt:lpstr>PowerPoint 演示文稿</vt:lpstr>
      <vt:lpstr>世界基尼系数地图</vt:lpstr>
      <vt:lpstr>二、存在的问题</vt:lpstr>
      <vt:lpstr>美国最富10%人群拥有的财富 在国家财富中所占比重</vt:lpstr>
      <vt:lpstr>最富1%</vt:lpstr>
      <vt:lpstr>最富0.1%</vt:lpstr>
      <vt:lpstr>PowerPoint 演示文稿</vt:lpstr>
      <vt:lpstr>PowerPoint 演示文稿</vt:lpstr>
      <vt:lpstr>中国各省市区GDP与世界各国比较（注：台湾略）</vt:lpstr>
      <vt:lpstr>二、存在的问题</vt:lpstr>
      <vt:lpstr>PowerPoint 演示文稿</vt:lpstr>
      <vt:lpstr>苹果供应链成本： 富士康利润仅1.8%</vt:lpstr>
      <vt:lpstr>二、存在的问题</vt:lpstr>
      <vt:lpstr>二、存在的问题</vt:lpstr>
      <vt:lpstr>PowerPoint 演示文稿</vt:lpstr>
      <vt:lpstr>二、存在的问题</vt:lpstr>
      <vt:lpstr>PowerPoint 演示文稿</vt:lpstr>
      <vt:lpstr>主要内容</vt:lpstr>
      <vt:lpstr>三、解决问题的对策</vt:lpstr>
      <vt:lpstr>三、解决问题的对策</vt:lpstr>
      <vt:lpstr>三、解决问题的对策</vt:lpstr>
      <vt:lpstr>三、解决问题的对策</vt:lpstr>
      <vt:lpstr>三、解决问题的对策</vt:lpstr>
      <vt:lpstr>三、解决问题的对策</vt:lpstr>
      <vt:lpstr>PowerPoint 演示文稿</vt:lpstr>
      <vt:lpstr>PowerPoint 演示文稿</vt:lpstr>
      <vt:lpstr>三、解决问题的对策</vt:lpstr>
      <vt:lpstr>三、解决问题的对策</vt:lpstr>
      <vt:lpstr>三、解决问题的对策</vt:lpstr>
      <vt:lpstr>三、解决问题的对策</vt:lpstr>
      <vt:lpstr>三、解决问题的对策</vt:lpstr>
      <vt:lpstr>三、解决问题的对策</vt:lpstr>
      <vt:lpstr>三、解决问题的对策</vt:lpstr>
      <vt:lpstr>PowerPoint 演示文稿</vt:lpstr>
      <vt:lpstr>PowerPoint 演示文稿</vt:lpstr>
      <vt:lpstr>PowerPoint 演示文稿</vt:lpstr>
      <vt:lpstr>PowerPoint 演示文稿</vt:lpstr>
      <vt:lpstr>三、解决问题的对策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小结</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M7250z</dc:creator>
  <cp:lastModifiedBy>Administrator</cp:lastModifiedBy>
  <cp:revision>641</cp:revision>
  <dcterms:created xsi:type="dcterms:W3CDTF">2014-10-30T01:02:12Z</dcterms:created>
  <dcterms:modified xsi:type="dcterms:W3CDTF">2021-03-10T09:00:04Z</dcterms:modified>
</cp:coreProperties>
</file>